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798" r:id="rId3"/>
    <p:sldId id="797" r:id="rId4"/>
    <p:sldId id="826" r:id="rId5"/>
    <p:sldId id="830" r:id="rId6"/>
    <p:sldId id="829" r:id="rId7"/>
    <p:sldId id="831" r:id="rId8"/>
    <p:sldId id="837" r:id="rId9"/>
    <p:sldId id="828" r:id="rId10"/>
    <p:sldId id="1139" r:id="rId11"/>
    <p:sldId id="838" r:id="rId12"/>
    <p:sldId id="839" r:id="rId13"/>
    <p:sldId id="840" r:id="rId14"/>
    <p:sldId id="841" r:id="rId15"/>
    <p:sldId id="832" r:id="rId16"/>
    <p:sldId id="833" r:id="rId17"/>
    <p:sldId id="834" r:id="rId18"/>
    <p:sldId id="835" r:id="rId19"/>
    <p:sldId id="1137" r:id="rId20"/>
    <p:sldId id="1138" r:id="rId21"/>
    <p:sldId id="836" r:id="rId22"/>
    <p:sldId id="825" r:id="rId23"/>
    <p:sldId id="842" r:id="rId24"/>
    <p:sldId id="827" r:id="rId25"/>
    <p:sldId id="822" r:id="rId26"/>
    <p:sldId id="5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C84C5-88D0-8347-A9E8-23F7A278885B}" v="11" dt="2024-03-14T23:45:30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87483" autoAdjust="0"/>
  </p:normalViewPr>
  <p:slideViewPr>
    <p:cSldViewPr>
      <p:cViewPr varScale="1">
        <p:scale>
          <a:sx n="111" d="100"/>
          <a:sy n="111" d="100"/>
        </p:scale>
        <p:origin x="20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79AD3585-6FDB-F147-8553-780985A4CE2F}"/>
    <pc:docChg chg="undo custSel addSld delSld modSld sldOrd">
      <pc:chgData name="oluwatosin oluwadare" userId="666f35bd2f0c5b0b" providerId="LiveId" clId="{79AD3585-6FDB-F147-8553-780985A4CE2F}" dt="2023-03-15T00:18:53.779" v="1867" actId="14100"/>
      <pc:docMkLst>
        <pc:docMk/>
      </pc:docMkLst>
      <pc:sldChg chg="modSp mod">
        <pc:chgData name="oluwatosin oluwadare" userId="666f35bd2f0c5b0b" providerId="LiveId" clId="{79AD3585-6FDB-F147-8553-780985A4CE2F}" dt="2023-03-13T20:16:00.727" v="50" actId="20577"/>
        <pc:sldMkLst>
          <pc:docMk/>
          <pc:sldMk cId="0" sldId="256"/>
        </pc:sldMkLst>
        <pc:spChg chg="mod">
          <ac:chgData name="oluwatosin oluwadare" userId="666f35bd2f0c5b0b" providerId="LiveId" clId="{79AD3585-6FDB-F147-8553-780985A4CE2F}" dt="2023-03-13T20:16:00.727" v="50" actId="20577"/>
          <ac:spMkLst>
            <pc:docMk/>
            <pc:sldMk cId="0" sldId="256"/>
            <ac:spMk id="9" creationId="{00000000-0000-0000-0000-000000000000}"/>
          </ac:spMkLst>
        </pc:spChg>
      </pc:sldChg>
      <pc:sldChg chg="del">
        <pc:chgData name="oluwatosin oluwadare" userId="666f35bd2f0c5b0b" providerId="LiveId" clId="{79AD3585-6FDB-F147-8553-780985A4CE2F}" dt="2023-03-13T20:15:01.839" v="24" actId="2696"/>
        <pc:sldMkLst>
          <pc:docMk/>
          <pc:sldMk cId="0" sldId="751"/>
        </pc:sldMkLst>
      </pc:sldChg>
      <pc:sldChg chg="ord">
        <pc:chgData name="oluwatosin oluwadare" userId="666f35bd2f0c5b0b" providerId="LiveId" clId="{79AD3585-6FDB-F147-8553-780985A4CE2F}" dt="2023-03-13T20:19:55.346" v="105" actId="20578"/>
        <pc:sldMkLst>
          <pc:docMk/>
          <pc:sldMk cId="3825961439" sldId="798"/>
        </pc:sldMkLst>
      </pc:sldChg>
      <pc:sldChg chg="modSp mod">
        <pc:chgData name="oluwatosin oluwadare" userId="666f35bd2f0c5b0b" providerId="LiveId" clId="{79AD3585-6FDB-F147-8553-780985A4CE2F}" dt="2023-03-14T18:23:05.457" v="1825" actId="20577"/>
        <pc:sldMkLst>
          <pc:docMk/>
          <pc:sldMk cId="2561527260" sldId="822"/>
        </pc:sldMkLst>
        <pc:spChg chg="mod">
          <ac:chgData name="oluwatosin oluwadare" userId="666f35bd2f0c5b0b" providerId="LiveId" clId="{79AD3585-6FDB-F147-8553-780985A4CE2F}" dt="2023-03-14T18:23:05.457" v="1825" actId="20577"/>
          <ac:spMkLst>
            <pc:docMk/>
            <pc:sldMk cId="2561527260" sldId="822"/>
            <ac:spMk id="2" creationId="{09F69F46-9D53-0A1F-9478-7B5F17C0D5FF}"/>
          </ac:spMkLst>
        </pc:spChg>
      </pc:sldChg>
      <pc:sldChg chg="modSp mod">
        <pc:chgData name="oluwatosin oluwadare" userId="666f35bd2f0c5b0b" providerId="LiveId" clId="{79AD3585-6FDB-F147-8553-780985A4CE2F}" dt="2023-03-14T21:20:42.658" v="1843" actId="20577"/>
        <pc:sldMkLst>
          <pc:docMk/>
          <pc:sldMk cId="3872314975" sldId="825"/>
        </pc:sldMkLst>
        <pc:spChg chg="mod">
          <ac:chgData name="oluwatosin oluwadare" userId="666f35bd2f0c5b0b" providerId="LiveId" clId="{79AD3585-6FDB-F147-8553-780985A4CE2F}" dt="2023-03-14T21:20:42.658" v="1843" actId="20577"/>
          <ac:spMkLst>
            <pc:docMk/>
            <pc:sldMk cId="3872314975" sldId="825"/>
            <ac:spMk id="3" creationId="{AED0C5CF-7C75-FCD1-CAB8-032C229A4650}"/>
          </ac:spMkLst>
        </pc:spChg>
      </pc:sldChg>
      <pc:sldChg chg="addSp delSp modSp new mod">
        <pc:chgData name="oluwatosin oluwadare" userId="666f35bd2f0c5b0b" providerId="LiveId" clId="{79AD3585-6FDB-F147-8553-780985A4CE2F}" dt="2023-03-14T15:32:16.035" v="652" actId="27636"/>
        <pc:sldMkLst>
          <pc:docMk/>
          <pc:sldMk cId="213203063" sldId="826"/>
        </pc:sldMkLst>
        <pc:spChg chg="mod">
          <ac:chgData name="oluwatosin oluwadare" userId="666f35bd2f0c5b0b" providerId="LiveId" clId="{79AD3585-6FDB-F147-8553-780985A4CE2F}" dt="2023-03-14T15:32:16.035" v="652" actId="27636"/>
          <ac:spMkLst>
            <pc:docMk/>
            <pc:sldMk cId="213203063" sldId="826"/>
            <ac:spMk id="2" creationId="{0C0A4546-D59E-AC76-B027-88C3047271A7}"/>
          </ac:spMkLst>
        </pc:spChg>
        <pc:spChg chg="mod">
          <ac:chgData name="oluwatosin oluwadare" userId="666f35bd2f0c5b0b" providerId="LiveId" clId="{79AD3585-6FDB-F147-8553-780985A4CE2F}" dt="2023-03-14T15:31:05.386" v="630" actId="20577"/>
          <ac:spMkLst>
            <pc:docMk/>
            <pc:sldMk cId="213203063" sldId="826"/>
            <ac:spMk id="3" creationId="{CEB092AE-4346-408D-924E-7611A124346B}"/>
          </ac:spMkLst>
        </pc:spChg>
        <pc:graphicFrameChg chg="add del mod">
          <ac:chgData name="oluwatosin oluwadare" userId="666f35bd2f0c5b0b" providerId="LiveId" clId="{79AD3585-6FDB-F147-8553-780985A4CE2F}" dt="2023-03-13T20:19:17.995" v="95"/>
          <ac:graphicFrameMkLst>
            <pc:docMk/>
            <pc:sldMk cId="213203063" sldId="826"/>
            <ac:graphicFrameMk id="4" creationId="{F12F5901-301E-91C1-3763-0DE21AE53A35}"/>
          </ac:graphicFrameMkLst>
        </pc:graphicFrameChg>
        <pc:graphicFrameChg chg="add del mod">
          <ac:chgData name="oluwatosin oluwadare" userId="666f35bd2f0c5b0b" providerId="LiveId" clId="{79AD3585-6FDB-F147-8553-780985A4CE2F}" dt="2023-03-13T20:19:25.522" v="98"/>
          <ac:graphicFrameMkLst>
            <pc:docMk/>
            <pc:sldMk cId="213203063" sldId="826"/>
            <ac:graphicFrameMk id="5" creationId="{BCFA91C9-7751-004B-3118-297E2292A8BD}"/>
          </ac:graphicFrameMkLst>
        </pc:graphicFrameChg>
      </pc:sldChg>
      <pc:sldChg chg="modSp new mod modNotesTx">
        <pc:chgData name="oluwatosin oluwadare" userId="666f35bd2f0c5b0b" providerId="LiveId" clId="{79AD3585-6FDB-F147-8553-780985A4CE2F}" dt="2023-03-14T18:22:23.959" v="1816" actId="20577"/>
        <pc:sldMkLst>
          <pc:docMk/>
          <pc:sldMk cId="3537342392" sldId="827"/>
        </pc:sldMkLst>
        <pc:spChg chg="mod">
          <ac:chgData name="oluwatosin oluwadare" userId="666f35bd2f0c5b0b" providerId="LiveId" clId="{79AD3585-6FDB-F147-8553-780985A4CE2F}" dt="2023-03-13T22:03:41.991" v="582" actId="113"/>
          <ac:spMkLst>
            <pc:docMk/>
            <pc:sldMk cId="3537342392" sldId="827"/>
            <ac:spMk id="2" creationId="{DA48E1DB-1F26-3872-84D2-790ADC34B454}"/>
          </ac:spMkLst>
        </pc:spChg>
        <pc:spChg chg="mod">
          <ac:chgData name="oluwatosin oluwadare" userId="666f35bd2f0c5b0b" providerId="LiveId" clId="{79AD3585-6FDB-F147-8553-780985A4CE2F}" dt="2023-03-14T18:22:23.959" v="1816" actId="20577"/>
          <ac:spMkLst>
            <pc:docMk/>
            <pc:sldMk cId="3537342392" sldId="827"/>
            <ac:spMk id="3" creationId="{08C685D8-0CB6-C65B-8856-D1DE9EECA0D8}"/>
          </ac:spMkLst>
        </pc:spChg>
      </pc:sldChg>
      <pc:sldChg chg="addSp delSp modSp new mod">
        <pc:chgData name="oluwatosin oluwadare" userId="666f35bd2f0c5b0b" providerId="LiveId" clId="{79AD3585-6FDB-F147-8553-780985A4CE2F}" dt="2023-03-14T15:45:47.679" v="725" actId="113"/>
        <pc:sldMkLst>
          <pc:docMk/>
          <pc:sldMk cId="763241461" sldId="828"/>
        </pc:sldMkLst>
        <pc:spChg chg="mod">
          <ac:chgData name="oluwatosin oluwadare" userId="666f35bd2f0c5b0b" providerId="LiveId" clId="{79AD3585-6FDB-F147-8553-780985A4CE2F}" dt="2023-03-14T15:45:47.679" v="725" actId="113"/>
          <ac:spMkLst>
            <pc:docMk/>
            <pc:sldMk cId="763241461" sldId="828"/>
            <ac:spMk id="2" creationId="{710D5AB0-811E-3359-F6D9-69A053E420FC}"/>
          </ac:spMkLst>
        </pc:spChg>
        <pc:spChg chg="del">
          <ac:chgData name="oluwatosin oluwadare" userId="666f35bd2f0c5b0b" providerId="LiveId" clId="{79AD3585-6FDB-F147-8553-780985A4CE2F}" dt="2023-03-14T15:45:31.111" v="692"/>
          <ac:spMkLst>
            <pc:docMk/>
            <pc:sldMk cId="763241461" sldId="828"/>
            <ac:spMk id="3" creationId="{AAA72E99-E6DD-2126-C40D-7B7D5439D014}"/>
          </ac:spMkLst>
        </pc:spChg>
        <pc:picChg chg="add mod">
          <ac:chgData name="oluwatosin oluwadare" userId="666f35bd2f0c5b0b" providerId="LiveId" clId="{79AD3585-6FDB-F147-8553-780985A4CE2F}" dt="2023-03-14T15:45:31.111" v="692"/>
          <ac:picMkLst>
            <pc:docMk/>
            <pc:sldMk cId="763241461" sldId="828"/>
            <ac:picMk id="4" creationId="{61630574-8D8E-F872-6A1B-653070FC2F7C}"/>
          </ac:picMkLst>
        </pc:picChg>
      </pc:sldChg>
      <pc:sldChg chg="modSp new mod">
        <pc:chgData name="oluwatosin oluwadare" userId="666f35bd2f0c5b0b" providerId="LiveId" clId="{79AD3585-6FDB-F147-8553-780985A4CE2F}" dt="2023-03-14T16:41:36.820" v="1676" actId="27636"/>
        <pc:sldMkLst>
          <pc:docMk/>
          <pc:sldMk cId="637168307" sldId="829"/>
        </pc:sldMkLst>
        <pc:spChg chg="mod">
          <ac:chgData name="oluwatosin oluwadare" userId="666f35bd2f0c5b0b" providerId="LiveId" clId="{79AD3585-6FDB-F147-8553-780985A4CE2F}" dt="2023-03-14T15:47:09.666" v="746" actId="113"/>
          <ac:spMkLst>
            <pc:docMk/>
            <pc:sldMk cId="637168307" sldId="829"/>
            <ac:spMk id="2" creationId="{7923C44C-6DF2-4A9C-4CED-EE159CF07DA0}"/>
          </ac:spMkLst>
        </pc:spChg>
        <pc:spChg chg="mod">
          <ac:chgData name="oluwatosin oluwadare" userId="666f35bd2f0c5b0b" providerId="LiveId" clId="{79AD3585-6FDB-F147-8553-780985A4CE2F}" dt="2023-03-14T16:41:36.820" v="1676" actId="27636"/>
          <ac:spMkLst>
            <pc:docMk/>
            <pc:sldMk cId="637168307" sldId="829"/>
            <ac:spMk id="3" creationId="{E02EB5DA-6FED-85DB-80C1-035AAC508079}"/>
          </ac:spMkLst>
        </pc:spChg>
      </pc:sldChg>
      <pc:sldChg chg="modSp new mod ord">
        <pc:chgData name="oluwatosin oluwadare" userId="666f35bd2f0c5b0b" providerId="LiveId" clId="{79AD3585-6FDB-F147-8553-780985A4CE2F}" dt="2023-03-14T15:52:28.164" v="817" actId="20578"/>
        <pc:sldMkLst>
          <pc:docMk/>
          <pc:sldMk cId="2288963475" sldId="830"/>
        </pc:sldMkLst>
        <pc:spChg chg="mod">
          <ac:chgData name="oluwatosin oluwadare" userId="666f35bd2f0c5b0b" providerId="LiveId" clId="{79AD3585-6FDB-F147-8553-780985A4CE2F}" dt="2023-03-14T15:49:47.571" v="792" actId="113"/>
          <ac:spMkLst>
            <pc:docMk/>
            <pc:sldMk cId="2288963475" sldId="830"/>
            <ac:spMk id="2" creationId="{6DA3A5B3-0A31-8CA0-F4B3-8D1E1A958C84}"/>
          </ac:spMkLst>
        </pc:spChg>
        <pc:spChg chg="mod">
          <ac:chgData name="oluwatosin oluwadare" userId="666f35bd2f0c5b0b" providerId="LiveId" clId="{79AD3585-6FDB-F147-8553-780985A4CE2F}" dt="2023-03-14T15:50:03.611" v="796" actId="207"/>
          <ac:spMkLst>
            <pc:docMk/>
            <pc:sldMk cId="2288963475" sldId="830"/>
            <ac:spMk id="3" creationId="{EDF1033D-ABEA-488B-E006-28423BBA6F81}"/>
          </ac:spMkLst>
        </pc:spChg>
      </pc:sldChg>
      <pc:sldChg chg="modSp new mod ord">
        <pc:chgData name="oluwatosin oluwadare" userId="666f35bd2f0c5b0b" providerId="LiveId" clId="{79AD3585-6FDB-F147-8553-780985A4CE2F}" dt="2023-03-14T16:34:11.948" v="1414" actId="20578"/>
        <pc:sldMkLst>
          <pc:docMk/>
          <pc:sldMk cId="21546180" sldId="831"/>
        </pc:sldMkLst>
        <pc:spChg chg="mod">
          <ac:chgData name="oluwatosin oluwadare" userId="666f35bd2f0c5b0b" providerId="LiveId" clId="{79AD3585-6FDB-F147-8553-780985A4CE2F}" dt="2023-03-14T16:04:30.889" v="873" actId="113"/>
          <ac:spMkLst>
            <pc:docMk/>
            <pc:sldMk cId="21546180" sldId="831"/>
            <ac:spMk id="2" creationId="{A6ABFC7C-4A2F-C304-C00C-C3C2E866CE65}"/>
          </ac:spMkLst>
        </pc:spChg>
        <pc:spChg chg="mod">
          <ac:chgData name="oluwatosin oluwadare" userId="666f35bd2f0c5b0b" providerId="LiveId" clId="{79AD3585-6FDB-F147-8553-780985A4CE2F}" dt="2023-03-14T16:17:07.851" v="1142" actId="3626"/>
          <ac:spMkLst>
            <pc:docMk/>
            <pc:sldMk cId="21546180" sldId="831"/>
            <ac:spMk id="3" creationId="{53DA846A-A7AE-43B2-50D9-56DC08117F07}"/>
          </ac:spMkLst>
        </pc:spChg>
      </pc:sldChg>
      <pc:sldChg chg="addSp delSp modSp new mod">
        <pc:chgData name="oluwatosin oluwadare" userId="666f35bd2f0c5b0b" providerId="LiveId" clId="{79AD3585-6FDB-F147-8553-780985A4CE2F}" dt="2023-03-14T16:03:24.882" v="859" actId="113"/>
        <pc:sldMkLst>
          <pc:docMk/>
          <pc:sldMk cId="1573350983" sldId="832"/>
        </pc:sldMkLst>
        <pc:spChg chg="mod">
          <ac:chgData name="oluwatosin oluwadare" userId="666f35bd2f0c5b0b" providerId="LiveId" clId="{79AD3585-6FDB-F147-8553-780985A4CE2F}" dt="2023-03-14T16:03:24.882" v="859" actId="113"/>
          <ac:spMkLst>
            <pc:docMk/>
            <pc:sldMk cId="1573350983" sldId="832"/>
            <ac:spMk id="2" creationId="{708551AF-C1D2-E65A-348D-D32350A780F9}"/>
          </ac:spMkLst>
        </pc:spChg>
        <pc:spChg chg="del">
          <ac:chgData name="oluwatosin oluwadare" userId="666f35bd2f0c5b0b" providerId="LiveId" clId="{79AD3585-6FDB-F147-8553-780985A4CE2F}" dt="2023-03-14T16:02:56.513" v="828"/>
          <ac:spMkLst>
            <pc:docMk/>
            <pc:sldMk cId="1573350983" sldId="832"/>
            <ac:spMk id="3" creationId="{45CB50C7-B4C2-DD69-E6A7-094B6D005DD1}"/>
          </ac:spMkLst>
        </pc:spChg>
        <pc:picChg chg="add del mod">
          <ac:chgData name="oluwatosin oluwadare" userId="666f35bd2f0c5b0b" providerId="LiveId" clId="{79AD3585-6FDB-F147-8553-780985A4CE2F}" dt="2023-03-14T16:01:15.810" v="827"/>
          <ac:picMkLst>
            <pc:docMk/>
            <pc:sldMk cId="1573350983" sldId="832"/>
            <ac:picMk id="2050" creationId="{5793FEDD-4651-6C48-7683-6B93B1DE3649}"/>
          </ac:picMkLst>
        </pc:picChg>
        <pc:picChg chg="add mod">
          <ac:chgData name="oluwatosin oluwadare" userId="666f35bd2f0c5b0b" providerId="LiveId" clId="{79AD3585-6FDB-F147-8553-780985A4CE2F}" dt="2023-03-14T16:03:23.464" v="858" actId="1076"/>
          <ac:picMkLst>
            <pc:docMk/>
            <pc:sldMk cId="1573350983" sldId="832"/>
            <ac:picMk id="2052" creationId="{0B663EF1-622C-0CE0-D76D-C1058AF3DB19}"/>
          </ac:picMkLst>
        </pc:picChg>
      </pc:sldChg>
      <pc:sldChg chg="addSp delSp modSp new mod">
        <pc:chgData name="oluwatosin oluwadare" userId="666f35bd2f0c5b0b" providerId="LiveId" clId="{79AD3585-6FDB-F147-8553-780985A4CE2F}" dt="2023-03-15T00:18:53.779" v="1867" actId="14100"/>
        <pc:sldMkLst>
          <pc:docMk/>
          <pc:sldMk cId="3156464028" sldId="833"/>
        </pc:sldMkLst>
        <pc:spChg chg="del">
          <ac:chgData name="oluwatosin oluwadare" userId="666f35bd2f0c5b0b" providerId="LiveId" clId="{79AD3585-6FDB-F147-8553-780985A4CE2F}" dt="2023-03-14T16:04:08.454" v="867" actId="478"/>
          <ac:spMkLst>
            <pc:docMk/>
            <pc:sldMk cId="3156464028" sldId="833"/>
            <ac:spMk id="2" creationId="{02F66311-DD42-BE1B-C7A9-29DD91070599}"/>
          </ac:spMkLst>
        </pc:spChg>
        <pc:spChg chg="del">
          <ac:chgData name="oluwatosin oluwadare" userId="666f35bd2f0c5b0b" providerId="LiveId" clId="{79AD3585-6FDB-F147-8553-780985A4CE2F}" dt="2023-03-14T16:04:00.091" v="863"/>
          <ac:spMkLst>
            <pc:docMk/>
            <pc:sldMk cId="3156464028" sldId="833"/>
            <ac:spMk id="3" creationId="{2FFD2689-60BB-5A4D-A3DF-DF2123C23E45}"/>
          </ac:spMkLst>
        </pc:spChg>
        <pc:picChg chg="add mod">
          <ac:chgData name="oluwatosin oluwadare" userId="666f35bd2f0c5b0b" providerId="LiveId" clId="{79AD3585-6FDB-F147-8553-780985A4CE2F}" dt="2023-03-15T00:18:51.915" v="1866" actId="1076"/>
          <ac:picMkLst>
            <pc:docMk/>
            <pc:sldMk cId="3156464028" sldId="833"/>
            <ac:picMk id="4" creationId="{B4DFD9DB-65E0-BE5A-F17F-ED5D7C9DA87B}"/>
          </ac:picMkLst>
        </pc:picChg>
        <pc:picChg chg="add mod">
          <ac:chgData name="oluwatosin oluwadare" userId="666f35bd2f0c5b0b" providerId="LiveId" clId="{79AD3585-6FDB-F147-8553-780985A4CE2F}" dt="2023-03-15T00:18:53.779" v="1867" actId="14100"/>
          <ac:picMkLst>
            <pc:docMk/>
            <pc:sldMk cId="3156464028" sldId="833"/>
            <ac:picMk id="3074" creationId="{453FE7AA-1DC3-5F2E-1630-6089CC8C1A9E}"/>
          </ac:picMkLst>
        </pc:picChg>
      </pc:sldChg>
      <pc:sldChg chg="addSp delSp modSp new mod">
        <pc:chgData name="oluwatosin oluwadare" userId="666f35bd2f0c5b0b" providerId="LiveId" clId="{79AD3585-6FDB-F147-8553-780985A4CE2F}" dt="2023-03-14T16:06:58.705" v="925" actId="14100"/>
        <pc:sldMkLst>
          <pc:docMk/>
          <pc:sldMk cId="2729772788" sldId="834"/>
        </pc:sldMkLst>
        <pc:spChg chg="mod">
          <ac:chgData name="oluwatosin oluwadare" userId="666f35bd2f0c5b0b" providerId="LiveId" clId="{79AD3585-6FDB-F147-8553-780985A4CE2F}" dt="2023-03-14T16:06:58.705" v="925" actId="14100"/>
          <ac:spMkLst>
            <pc:docMk/>
            <pc:sldMk cId="2729772788" sldId="834"/>
            <ac:spMk id="2" creationId="{6BF2667C-85BF-BCB0-DCBB-B8755B425817}"/>
          </ac:spMkLst>
        </pc:spChg>
        <pc:spChg chg="del">
          <ac:chgData name="oluwatosin oluwadare" userId="666f35bd2f0c5b0b" providerId="LiveId" clId="{79AD3585-6FDB-F147-8553-780985A4CE2F}" dt="2023-03-14T16:06:09.377" v="875"/>
          <ac:spMkLst>
            <pc:docMk/>
            <pc:sldMk cId="2729772788" sldId="834"/>
            <ac:spMk id="3" creationId="{BBAB4F41-63A8-3FC5-8181-08669C419997}"/>
          </ac:spMkLst>
        </pc:spChg>
        <pc:spChg chg="add mod">
          <ac:chgData name="oluwatosin oluwadare" userId="666f35bd2f0c5b0b" providerId="LiveId" clId="{79AD3585-6FDB-F147-8553-780985A4CE2F}" dt="2023-03-14T16:06:39.405" v="880" actId="1076"/>
          <ac:spMkLst>
            <pc:docMk/>
            <pc:sldMk cId="2729772788" sldId="834"/>
            <ac:spMk id="5" creationId="{12D97BFC-EBA6-1BEB-1FB5-F97AC44CCD3C}"/>
          </ac:spMkLst>
        </pc:spChg>
        <pc:picChg chg="add mod">
          <ac:chgData name="oluwatosin oluwadare" userId="666f35bd2f0c5b0b" providerId="LiveId" clId="{79AD3585-6FDB-F147-8553-780985A4CE2F}" dt="2023-03-14T16:06:41.022" v="881" actId="1076"/>
          <ac:picMkLst>
            <pc:docMk/>
            <pc:sldMk cId="2729772788" sldId="834"/>
            <ac:picMk id="4098" creationId="{7249911B-592D-CE57-D233-25769BB847D2}"/>
          </ac:picMkLst>
        </pc:picChg>
      </pc:sldChg>
      <pc:sldChg chg="addSp delSp modSp new mod">
        <pc:chgData name="oluwatosin oluwadare" userId="666f35bd2f0c5b0b" providerId="LiveId" clId="{79AD3585-6FDB-F147-8553-780985A4CE2F}" dt="2023-03-14T16:12:13.806" v="1085" actId="1076"/>
        <pc:sldMkLst>
          <pc:docMk/>
          <pc:sldMk cId="1618056472" sldId="835"/>
        </pc:sldMkLst>
        <pc:spChg chg="mod">
          <ac:chgData name="oluwatosin oluwadare" userId="666f35bd2f0c5b0b" providerId="LiveId" clId="{79AD3585-6FDB-F147-8553-780985A4CE2F}" dt="2023-03-14T16:09:06.099" v="976" actId="20577"/>
          <ac:spMkLst>
            <pc:docMk/>
            <pc:sldMk cId="1618056472" sldId="835"/>
            <ac:spMk id="2" creationId="{D7A12E80-3F58-D43D-A9CA-704C60733B69}"/>
          </ac:spMkLst>
        </pc:spChg>
        <pc:spChg chg="del">
          <ac:chgData name="oluwatosin oluwadare" userId="666f35bd2f0c5b0b" providerId="LiveId" clId="{79AD3585-6FDB-F147-8553-780985A4CE2F}" dt="2023-03-14T16:09:09.864" v="977" actId="478"/>
          <ac:spMkLst>
            <pc:docMk/>
            <pc:sldMk cId="1618056472" sldId="835"/>
            <ac:spMk id="3" creationId="{EFDE2B4D-F441-7DA7-FFD8-1D3EF1D5CD11}"/>
          </ac:spMkLst>
        </pc:spChg>
        <pc:spChg chg="add mod">
          <ac:chgData name="oluwatosin oluwadare" userId="666f35bd2f0c5b0b" providerId="LiveId" clId="{79AD3585-6FDB-F147-8553-780985A4CE2F}" dt="2023-03-14T16:10:29.545" v="1018" actId="20577"/>
          <ac:spMkLst>
            <pc:docMk/>
            <pc:sldMk cId="1618056472" sldId="835"/>
            <ac:spMk id="6" creationId="{3A67A8F6-F2C3-65B8-9961-6141EA1B7CD7}"/>
          </ac:spMkLst>
        </pc:spChg>
        <pc:spChg chg="add mod">
          <ac:chgData name="oluwatosin oluwadare" userId="666f35bd2f0c5b0b" providerId="LiveId" clId="{79AD3585-6FDB-F147-8553-780985A4CE2F}" dt="2023-03-14T16:11:39.118" v="1035" actId="1038"/>
          <ac:spMkLst>
            <pc:docMk/>
            <pc:sldMk cId="1618056472" sldId="835"/>
            <ac:spMk id="8" creationId="{47EBB537-C9B4-1688-99E2-EFA894F6BA9E}"/>
          </ac:spMkLst>
        </pc:spChg>
        <pc:spChg chg="add mod">
          <ac:chgData name="oluwatosin oluwadare" userId="666f35bd2f0c5b0b" providerId="LiveId" clId="{79AD3585-6FDB-F147-8553-780985A4CE2F}" dt="2023-03-14T16:12:13.806" v="1085" actId="1076"/>
          <ac:spMkLst>
            <pc:docMk/>
            <pc:sldMk cId="1618056472" sldId="835"/>
            <ac:spMk id="9" creationId="{A8DCF556-1A74-D72C-D31B-CBFDD9784661}"/>
          </ac:spMkLst>
        </pc:spChg>
        <pc:picChg chg="add mod">
          <ac:chgData name="oluwatosin oluwadare" userId="666f35bd2f0c5b0b" providerId="LiveId" clId="{79AD3585-6FDB-F147-8553-780985A4CE2F}" dt="2023-03-14T16:10:19.228" v="1013" actId="1076"/>
          <ac:picMkLst>
            <pc:docMk/>
            <pc:sldMk cId="1618056472" sldId="835"/>
            <ac:picMk id="4" creationId="{CE9B5E0A-39B1-1262-5A32-E920841DF7AF}"/>
          </ac:picMkLst>
        </pc:picChg>
        <pc:picChg chg="add mod">
          <ac:chgData name="oluwatosin oluwadare" userId="666f35bd2f0c5b0b" providerId="LiveId" clId="{79AD3585-6FDB-F147-8553-780985A4CE2F}" dt="2023-03-14T16:10:25.645" v="1016" actId="1076"/>
          <ac:picMkLst>
            <pc:docMk/>
            <pc:sldMk cId="1618056472" sldId="835"/>
            <ac:picMk id="7" creationId="{8C03FFAF-F7A2-366C-1010-D56CD51054F5}"/>
          </ac:picMkLst>
        </pc:picChg>
      </pc:sldChg>
      <pc:sldChg chg="addSp delSp modSp new mod">
        <pc:chgData name="oluwatosin oluwadare" userId="666f35bd2f0c5b0b" providerId="LiveId" clId="{79AD3585-6FDB-F147-8553-780985A4CE2F}" dt="2023-03-14T16:14:16.465" v="1120" actId="207"/>
        <pc:sldMkLst>
          <pc:docMk/>
          <pc:sldMk cId="3862049508" sldId="836"/>
        </pc:sldMkLst>
        <pc:spChg chg="del mod">
          <ac:chgData name="oluwatosin oluwadare" userId="666f35bd2f0c5b0b" providerId="LiveId" clId="{79AD3585-6FDB-F147-8553-780985A4CE2F}" dt="2023-03-14T16:12:58.445" v="1101" actId="478"/>
          <ac:spMkLst>
            <pc:docMk/>
            <pc:sldMk cId="3862049508" sldId="836"/>
            <ac:spMk id="2" creationId="{7CF3FF05-E4B8-ACEB-13BC-D2A841AA05A1}"/>
          </ac:spMkLst>
        </pc:spChg>
        <pc:spChg chg="del">
          <ac:chgData name="oluwatosin oluwadare" userId="666f35bd2f0c5b0b" providerId="LiveId" clId="{79AD3585-6FDB-F147-8553-780985A4CE2F}" dt="2023-03-14T16:12:53.270" v="1099" actId="478"/>
          <ac:spMkLst>
            <pc:docMk/>
            <pc:sldMk cId="3862049508" sldId="836"/>
            <ac:spMk id="3" creationId="{54B2DC0B-41F5-E279-69E8-8F2DAE34C152}"/>
          </ac:spMkLst>
        </pc:spChg>
        <pc:spChg chg="add del mod">
          <ac:chgData name="oluwatosin oluwadare" userId="666f35bd2f0c5b0b" providerId="LiveId" clId="{79AD3585-6FDB-F147-8553-780985A4CE2F}" dt="2023-03-14T16:13:01.741" v="1102" actId="478"/>
          <ac:spMkLst>
            <pc:docMk/>
            <pc:sldMk cId="3862049508" sldId="836"/>
            <ac:spMk id="5" creationId="{9C3F61D2-A431-2B88-EE66-D77D7295595B}"/>
          </ac:spMkLst>
        </pc:spChg>
        <pc:spChg chg="add del mod">
          <ac:chgData name="oluwatosin oluwadare" userId="666f35bd2f0c5b0b" providerId="LiveId" clId="{79AD3585-6FDB-F147-8553-780985A4CE2F}" dt="2023-03-14T16:13:50.227" v="1111" actId="478"/>
          <ac:spMkLst>
            <pc:docMk/>
            <pc:sldMk cId="3862049508" sldId="836"/>
            <ac:spMk id="8" creationId="{84C0AE04-51F8-EB4E-2532-0A1F2A34EFA2}"/>
          </ac:spMkLst>
        </pc:spChg>
        <pc:spChg chg="add mod">
          <ac:chgData name="oluwatosin oluwadare" userId="666f35bd2f0c5b0b" providerId="LiveId" clId="{79AD3585-6FDB-F147-8553-780985A4CE2F}" dt="2023-03-14T16:14:16.465" v="1120" actId="207"/>
          <ac:spMkLst>
            <pc:docMk/>
            <pc:sldMk cId="3862049508" sldId="836"/>
            <ac:spMk id="10" creationId="{35428A60-4291-E5C6-ED4F-7B3028253F0A}"/>
          </ac:spMkLst>
        </pc:spChg>
        <pc:picChg chg="add mod">
          <ac:chgData name="oluwatosin oluwadare" userId="666f35bd2f0c5b0b" providerId="LiveId" clId="{79AD3585-6FDB-F147-8553-780985A4CE2F}" dt="2023-03-14T16:13:51.418" v="1112" actId="1076"/>
          <ac:picMkLst>
            <pc:docMk/>
            <pc:sldMk cId="3862049508" sldId="836"/>
            <ac:picMk id="6" creationId="{2C03DAD9-1113-7D36-0181-A0A30FAA4E4F}"/>
          </ac:picMkLst>
        </pc:picChg>
      </pc:sldChg>
      <pc:sldChg chg="modSp new mod ord">
        <pc:chgData name="oluwatosin oluwadare" userId="666f35bd2f0c5b0b" providerId="LiveId" clId="{79AD3585-6FDB-F147-8553-780985A4CE2F}" dt="2023-03-15T00:18:05.078" v="1863" actId="2711"/>
        <pc:sldMkLst>
          <pc:docMk/>
          <pc:sldMk cId="2765106650" sldId="837"/>
        </pc:sldMkLst>
        <pc:spChg chg="mod">
          <ac:chgData name="oluwatosin oluwadare" userId="666f35bd2f0c5b0b" providerId="LiveId" clId="{79AD3585-6FDB-F147-8553-780985A4CE2F}" dt="2023-03-14T16:31:59.102" v="1368" actId="113"/>
          <ac:spMkLst>
            <pc:docMk/>
            <pc:sldMk cId="2765106650" sldId="837"/>
            <ac:spMk id="2" creationId="{BDC33ED4-4300-3300-D1CE-3C80B5102103}"/>
          </ac:spMkLst>
        </pc:spChg>
        <pc:spChg chg="mod">
          <ac:chgData name="oluwatosin oluwadare" userId="666f35bd2f0c5b0b" providerId="LiveId" clId="{79AD3585-6FDB-F147-8553-780985A4CE2F}" dt="2023-03-15T00:18:05.078" v="1863" actId="2711"/>
          <ac:spMkLst>
            <pc:docMk/>
            <pc:sldMk cId="2765106650" sldId="837"/>
            <ac:spMk id="3" creationId="{2040E296-B3CB-A667-66D5-1DC16AA7B89D}"/>
          </ac:spMkLst>
        </pc:spChg>
      </pc:sldChg>
      <pc:sldChg chg="modSp new mod ord">
        <pc:chgData name="oluwatosin oluwadare" userId="666f35bd2f0c5b0b" providerId="LiveId" clId="{79AD3585-6FDB-F147-8553-780985A4CE2F}" dt="2023-03-15T00:17:50.043" v="1862" actId="20577"/>
        <pc:sldMkLst>
          <pc:docMk/>
          <pc:sldMk cId="2599078786" sldId="838"/>
        </pc:sldMkLst>
        <pc:spChg chg="mod">
          <ac:chgData name="oluwatosin oluwadare" userId="666f35bd2f0c5b0b" providerId="LiveId" clId="{79AD3585-6FDB-F147-8553-780985A4CE2F}" dt="2023-03-14T16:32:10.841" v="1370"/>
          <ac:spMkLst>
            <pc:docMk/>
            <pc:sldMk cId="2599078786" sldId="838"/>
            <ac:spMk id="2" creationId="{E4FC3EA7-9425-D987-FD82-49AD074469D3}"/>
          </ac:spMkLst>
        </pc:spChg>
        <pc:spChg chg="mod">
          <ac:chgData name="oluwatosin oluwadare" userId="666f35bd2f0c5b0b" providerId="LiveId" clId="{79AD3585-6FDB-F147-8553-780985A4CE2F}" dt="2023-03-15T00:17:50.043" v="1862" actId="20577"/>
          <ac:spMkLst>
            <pc:docMk/>
            <pc:sldMk cId="2599078786" sldId="838"/>
            <ac:spMk id="3" creationId="{28195B10-F499-BDD2-7308-9C9AD2774CF4}"/>
          </ac:spMkLst>
        </pc:spChg>
      </pc:sldChg>
      <pc:sldChg chg="modSp new mod ord">
        <pc:chgData name="oluwatosin oluwadare" userId="666f35bd2f0c5b0b" providerId="LiveId" clId="{79AD3585-6FDB-F147-8553-780985A4CE2F}" dt="2023-03-14T16:36:01.178" v="1499" actId="5793"/>
        <pc:sldMkLst>
          <pc:docMk/>
          <pc:sldMk cId="76389855" sldId="839"/>
        </pc:sldMkLst>
        <pc:spChg chg="mod">
          <ac:chgData name="oluwatosin oluwadare" userId="666f35bd2f0c5b0b" providerId="LiveId" clId="{79AD3585-6FDB-F147-8553-780985A4CE2F}" dt="2023-03-14T16:35:02.265" v="1439" actId="113"/>
          <ac:spMkLst>
            <pc:docMk/>
            <pc:sldMk cId="76389855" sldId="839"/>
            <ac:spMk id="2" creationId="{AC2D0B46-734D-6EFE-97A1-D52000A39B7A}"/>
          </ac:spMkLst>
        </pc:spChg>
        <pc:spChg chg="mod">
          <ac:chgData name="oluwatosin oluwadare" userId="666f35bd2f0c5b0b" providerId="LiveId" clId="{79AD3585-6FDB-F147-8553-780985A4CE2F}" dt="2023-03-14T16:36:01.178" v="1499" actId="5793"/>
          <ac:spMkLst>
            <pc:docMk/>
            <pc:sldMk cId="76389855" sldId="839"/>
            <ac:spMk id="3" creationId="{21B6FB47-7712-1114-21B2-C936368EFB81}"/>
          </ac:spMkLst>
        </pc:spChg>
      </pc:sldChg>
      <pc:sldChg chg="modSp new mod">
        <pc:chgData name="oluwatosin oluwadare" userId="666f35bd2f0c5b0b" providerId="LiveId" clId="{79AD3585-6FDB-F147-8553-780985A4CE2F}" dt="2023-03-14T16:40:38.194" v="1669" actId="113"/>
        <pc:sldMkLst>
          <pc:docMk/>
          <pc:sldMk cId="1998261645" sldId="840"/>
        </pc:sldMkLst>
        <pc:spChg chg="mod">
          <ac:chgData name="oluwatosin oluwadare" userId="666f35bd2f0c5b0b" providerId="LiveId" clId="{79AD3585-6FDB-F147-8553-780985A4CE2F}" dt="2023-03-14T16:39:18.995" v="1642" actId="113"/>
          <ac:spMkLst>
            <pc:docMk/>
            <pc:sldMk cId="1998261645" sldId="840"/>
            <ac:spMk id="2" creationId="{100E20CC-4598-4445-59F1-5FE502CFFC3B}"/>
          </ac:spMkLst>
        </pc:spChg>
        <pc:spChg chg="mod">
          <ac:chgData name="oluwatosin oluwadare" userId="666f35bd2f0c5b0b" providerId="LiveId" clId="{79AD3585-6FDB-F147-8553-780985A4CE2F}" dt="2023-03-14T16:40:38.194" v="1669" actId="113"/>
          <ac:spMkLst>
            <pc:docMk/>
            <pc:sldMk cId="1998261645" sldId="840"/>
            <ac:spMk id="3" creationId="{00B8E645-602D-D462-2D63-510F0590D170}"/>
          </ac:spMkLst>
        </pc:spChg>
      </pc:sldChg>
      <pc:sldChg chg="modSp new mod">
        <pc:chgData name="oluwatosin oluwadare" userId="666f35bd2f0c5b0b" providerId="LiveId" clId="{79AD3585-6FDB-F147-8553-780985A4CE2F}" dt="2023-03-14T16:41:53.815" v="1684" actId="5793"/>
        <pc:sldMkLst>
          <pc:docMk/>
          <pc:sldMk cId="1804218633" sldId="841"/>
        </pc:sldMkLst>
        <pc:spChg chg="mod">
          <ac:chgData name="oluwatosin oluwadare" userId="666f35bd2f0c5b0b" providerId="LiveId" clId="{79AD3585-6FDB-F147-8553-780985A4CE2F}" dt="2023-03-14T16:39:16.416" v="1641" actId="113"/>
          <ac:spMkLst>
            <pc:docMk/>
            <pc:sldMk cId="1804218633" sldId="841"/>
            <ac:spMk id="2" creationId="{2995DDF4-7819-A9DE-460D-BCBD5E49F9ED}"/>
          </ac:spMkLst>
        </pc:spChg>
        <pc:spChg chg="mod">
          <ac:chgData name="oluwatosin oluwadare" userId="666f35bd2f0c5b0b" providerId="LiveId" clId="{79AD3585-6FDB-F147-8553-780985A4CE2F}" dt="2023-03-14T16:41:53.815" v="1684" actId="5793"/>
          <ac:spMkLst>
            <pc:docMk/>
            <pc:sldMk cId="1804218633" sldId="841"/>
            <ac:spMk id="3" creationId="{5D0A6891-880E-80CD-EF7B-B4BDF170A555}"/>
          </ac:spMkLst>
        </pc:spChg>
      </pc:sldChg>
      <pc:sldChg chg="modSp new mod">
        <pc:chgData name="oluwatosin oluwadare" userId="666f35bd2f0c5b0b" providerId="LiveId" clId="{79AD3585-6FDB-F147-8553-780985A4CE2F}" dt="2023-03-14T18:18:45.347" v="1758" actId="5793"/>
        <pc:sldMkLst>
          <pc:docMk/>
          <pc:sldMk cId="1335352005" sldId="842"/>
        </pc:sldMkLst>
        <pc:spChg chg="mod">
          <ac:chgData name="oluwatosin oluwadare" userId="666f35bd2f0c5b0b" providerId="LiveId" clId="{79AD3585-6FDB-F147-8553-780985A4CE2F}" dt="2023-03-14T16:42:39.100" v="1741" actId="113"/>
          <ac:spMkLst>
            <pc:docMk/>
            <pc:sldMk cId="1335352005" sldId="842"/>
            <ac:spMk id="2" creationId="{392E5B00-CF5F-E74C-F772-E54A3D8A5223}"/>
          </ac:spMkLst>
        </pc:spChg>
        <pc:spChg chg="mod">
          <ac:chgData name="oluwatosin oluwadare" userId="666f35bd2f0c5b0b" providerId="LiveId" clId="{79AD3585-6FDB-F147-8553-780985A4CE2F}" dt="2023-03-14T18:18:45.347" v="1758" actId="5793"/>
          <ac:spMkLst>
            <pc:docMk/>
            <pc:sldMk cId="1335352005" sldId="842"/>
            <ac:spMk id="3" creationId="{D442AE78-F531-6AF5-9531-0D09DF844D87}"/>
          </ac:spMkLst>
        </pc:spChg>
      </pc:sldChg>
      <pc:sldChg chg="del">
        <pc:chgData name="oluwatosin oluwadare" userId="666f35bd2f0c5b0b" providerId="LiveId" clId="{79AD3585-6FDB-F147-8553-780985A4CE2F}" dt="2023-03-13T20:14:45.670" v="21" actId="2696"/>
        <pc:sldMkLst>
          <pc:docMk/>
          <pc:sldMk cId="0" sldId="1007"/>
        </pc:sldMkLst>
      </pc:sldChg>
      <pc:sldChg chg="del">
        <pc:chgData name="oluwatosin oluwadare" userId="666f35bd2f0c5b0b" providerId="LiveId" clId="{79AD3585-6FDB-F147-8553-780985A4CE2F}" dt="2023-03-13T20:15:01.831" v="23" actId="2696"/>
        <pc:sldMkLst>
          <pc:docMk/>
          <pc:sldMk cId="3172160284" sldId="1008"/>
        </pc:sldMkLst>
      </pc:sldChg>
      <pc:sldChg chg="del">
        <pc:chgData name="oluwatosin oluwadare" userId="666f35bd2f0c5b0b" providerId="LiveId" clId="{79AD3585-6FDB-F147-8553-780985A4CE2F}" dt="2023-03-13T20:15:01.827" v="22" actId="2696"/>
        <pc:sldMkLst>
          <pc:docMk/>
          <pc:sldMk cId="1633944126" sldId="1009"/>
        </pc:sldMkLst>
      </pc:sldChg>
      <pc:sldChg chg="del">
        <pc:chgData name="oluwatosin oluwadare" userId="666f35bd2f0c5b0b" providerId="LiveId" clId="{79AD3585-6FDB-F147-8553-780985A4CE2F}" dt="2023-03-13T20:15:01.888" v="25" actId="2696"/>
        <pc:sldMkLst>
          <pc:docMk/>
          <pc:sldMk cId="1983589925" sldId="1010"/>
        </pc:sldMkLst>
      </pc:sldChg>
      <pc:sldChg chg="del">
        <pc:chgData name="oluwatosin oluwadare" userId="666f35bd2f0c5b0b" providerId="LiveId" clId="{79AD3585-6FDB-F147-8553-780985A4CE2F}" dt="2023-03-13T20:15:02.004" v="27" actId="2696"/>
        <pc:sldMkLst>
          <pc:docMk/>
          <pc:sldMk cId="1451268003" sldId="1011"/>
        </pc:sldMkLst>
      </pc:sldChg>
      <pc:sldChg chg="del">
        <pc:chgData name="oluwatosin oluwadare" userId="666f35bd2f0c5b0b" providerId="LiveId" clId="{79AD3585-6FDB-F147-8553-780985A4CE2F}" dt="2023-03-13T20:15:01.952" v="26" actId="2696"/>
        <pc:sldMkLst>
          <pc:docMk/>
          <pc:sldMk cId="2641235319" sldId="1012"/>
        </pc:sldMkLst>
      </pc:sldChg>
    </pc:docChg>
  </pc:docChgLst>
  <pc:docChgLst>
    <pc:chgData name="oluwatosin oluwadare" userId="666f35bd2f0c5b0b" providerId="LiveId" clId="{E36C84C5-88D0-8347-A9E8-23F7A278885B}"/>
    <pc:docChg chg="undo custSel addSld delSld modSld sldOrd">
      <pc:chgData name="oluwatosin oluwadare" userId="666f35bd2f0c5b0b" providerId="LiveId" clId="{E36C84C5-88D0-8347-A9E8-23F7A278885B}" dt="2024-03-14T23:50:55.706" v="93" actId="20577"/>
      <pc:docMkLst>
        <pc:docMk/>
      </pc:docMkLst>
      <pc:sldChg chg="modSp">
        <pc:chgData name="oluwatosin oluwadare" userId="666f35bd2f0c5b0b" providerId="LiveId" clId="{E36C84C5-88D0-8347-A9E8-23F7A278885B}" dt="2024-03-14T20:56:35.867" v="45" actId="20577"/>
        <pc:sldMkLst>
          <pc:docMk/>
          <pc:sldMk cId="0" sldId="256"/>
        </pc:sldMkLst>
        <pc:graphicFrameChg chg="mod">
          <ac:chgData name="oluwatosin oluwadare" userId="666f35bd2f0c5b0b" providerId="LiveId" clId="{E36C84C5-88D0-8347-A9E8-23F7A278885B}" dt="2024-03-14T20:56:35.867" v="45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E36C84C5-88D0-8347-A9E8-23F7A278885B}" dt="2024-03-13T20:27:54.069" v="41" actId="27636"/>
        <pc:sldMkLst>
          <pc:docMk/>
          <pc:sldMk cId="3872314975" sldId="825"/>
        </pc:sldMkLst>
        <pc:spChg chg="mod">
          <ac:chgData name="oluwatosin oluwadare" userId="666f35bd2f0c5b0b" providerId="LiveId" clId="{E36C84C5-88D0-8347-A9E8-23F7A278885B}" dt="2024-03-13T20:27:54.069" v="41" actId="27636"/>
          <ac:spMkLst>
            <pc:docMk/>
            <pc:sldMk cId="3872314975" sldId="825"/>
            <ac:spMk id="3" creationId="{AED0C5CF-7C75-FCD1-CAB8-032C229A4650}"/>
          </ac:spMkLst>
        </pc:spChg>
      </pc:sldChg>
      <pc:sldChg chg="addSp delSp modSp mod">
        <pc:chgData name="oluwatosin oluwadare" userId="666f35bd2f0c5b0b" providerId="LiveId" clId="{E36C84C5-88D0-8347-A9E8-23F7A278885B}" dt="2024-03-14T23:32:52.849" v="83" actId="478"/>
        <pc:sldMkLst>
          <pc:docMk/>
          <pc:sldMk cId="213203063" sldId="826"/>
        </pc:sldMkLst>
        <pc:cxnChg chg="add del mod">
          <ac:chgData name="oluwatosin oluwadare" userId="666f35bd2f0c5b0b" providerId="LiveId" clId="{E36C84C5-88D0-8347-A9E8-23F7A278885B}" dt="2024-03-14T23:32:52.849" v="83" actId="478"/>
          <ac:cxnSpMkLst>
            <pc:docMk/>
            <pc:sldMk cId="213203063" sldId="826"/>
            <ac:cxnSpMk id="5" creationId="{261349B6-63C2-5528-76FC-1224B7DDA5D6}"/>
          </ac:cxnSpMkLst>
        </pc:cxnChg>
      </pc:sldChg>
      <pc:sldChg chg="modSp mod">
        <pc:chgData name="oluwatosin oluwadare" userId="666f35bd2f0c5b0b" providerId="LiveId" clId="{E36C84C5-88D0-8347-A9E8-23F7A278885B}" dt="2024-03-14T23:50:55.706" v="93" actId="20577"/>
        <pc:sldMkLst>
          <pc:docMk/>
          <pc:sldMk cId="3537342392" sldId="827"/>
        </pc:sldMkLst>
        <pc:spChg chg="mod">
          <ac:chgData name="oluwatosin oluwadare" userId="666f35bd2f0c5b0b" providerId="LiveId" clId="{E36C84C5-88D0-8347-A9E8-23F7A278885B}" dt="2024-03-14T23:50:55.706" v="93" actId="20577"/>
          <ac:spMkLst>
            <pc:docMk/>
            <pc:sldMk cId="3537342392" sldId="827"/>
            <ac:spMk id="3" creationId="{08C685D8-0CB6-C65B-8856-D1DE9EECA0D8}"/>
          </ac:spMkLst>
        </pc:spChg>
      </pc:sldChg>
      <pc:sldChg chg="del">
        <pc:chgData name="oluwatosin oluwadare" userId="666f35bd2f0c5b0b" providerId="LiveId" clId="{E36C84C5-88D0-8347-A9E8-23F7A278885B}" dt="2024-03-14T23:34:03.028" v="84" actId="2696"/>
        <pc:sldMkLst>
          <pc:docMk/>
          <pc:sldMk cId="763241461" sldId="828"/>
        </pc:sldMkLst>
      </pc:sldChg>
      <pc:sldChg chg="add ord">
        <pc:chgData name="oluwatosin oluwadare" userId="666f35bd2f0c5b0b" providerId="LiveId" clId="{E36C84C5-88D0-8347-A9E8-23F7A278885B}" dt="2024-03-14T23:34:36.209" v="88" actId="20578"/>
        <pc:sldMkLst>
          <pc:docMk/>
          <pc:sldMk cId="4030916188" sldId="828"/>
        </pc:sldMkLst>
      </pc:sldChg>
      <pc:sldChg chg="ord">
        <pc:chgData name="oluwatosin oluwadare" userId="666f35bd2f0c5b0b" providerId="LiveId" clId="{E36C84C5-88D0-8347-A9E8-23F7A278885B}" dt="2024-03-14T23:25:11.872" v="48" actId="20578"/>
        <pc:sldMkLst>
          <pc:docMk/>
          <pc:sldMk cId="2765106650" sldId="837"/>
        </pc:sldMkLst>
      </pc:sldChg>
      <pc:sldChg chg="add del">
        <pc:chgData name="oluwatosin oluwadare" userId="666f35bd2f0c5b0b" providerId="LiveId" clId="{E36C84C5-88D0-8347-A9E8-23F7A278885B}" dt="2024-03-14T23:45:24.180" v="89" actId="2696"/>
        <pc:sldMkLst>
          <pc:docMk/>
          <pc:sldMk cId="924023440" sldId="1137"/>
        </pc:sldMkLst>
      </pc:sldChg>
      <pc:sldChg chg="add ord">
        <pc:chgData name="oluwatosin oluwadare" userId="666f35bd2f0c5b0b" providerId="LiveId" clId="{E36C84C5-88D0-8347-A9E8-23F7A278885B}" dt="2024-03-14T23:45:38.725" v="91" actId="20578"/>
        <pc:sldMkLst>
          <pc:docMk/>
          <pc:sldMk cId="3083636709" sldId="1137"/>
        </pc:sldMkLst>
      </pc:sldChg>
      <pc:sldChg chg="add del">
        <pc:chgData name="oluwatosin oluwadare" userId="666f35bd2f0c5b0b" providerId="LiveId" clId="{E36C84C5-88D0-8347-A9E8-23F7A278885B}" dt="2024-03-14T23:45:24.180" v="89" actId="2696"/>
        <pc:sldMkLst>
          <pc:docMk/>
          <pc:sldMk cId="3189955926" sldId="1138"/>
        </pc:sldMkLst>
      </pc:sldChg>
      <pc:sldChg chg="add ord">
        <pc:chgData name="oluwatosin oluwadare" userId="666f35bd2f0c5b0b" providerId="LiveId" clId="{E36C84C5-88D0-8347-A9E8-23F7A278885B}" dt="2024-03-14T23:45:41.156" v="92" actId="20578"/>
        <pc:sldMkLst>
          <pc:docMk/>
          <pc:sldMk cId="4254351515" sldId="1138"/>
        </pc:sldMkLst>
      </pc:sldChg>
      <pc:sldChg chg="modSp add mod">
        <pc:chgData name="oluwatosin oluwadare" userId="666f35bd2f0c5b0b" providerId="LiveId" clId="{E36C84C5-88D0-8347-A9E8-23F7A278885B}" dt="2024-03-14T23:34:31.402" v="87" actId="13926"/>
        <pc:sldMkLst>
          <pc:docMk/>
          <pc:sldMk cId="2242658279" sldId="1139"/>
        </pc:sldMkLst>
        <pc:spChg chg="mod">
          <ac:chgData name="oluwatosin oluwadare" userId="666f35bd2f0c5b0b" providerId="LiveId" clId="{E36C84C5-88D0-8347-A9E8-23F7A278885B}" dt="2024-03-14T23:34:31.402" v="87" actId="13926"/>
          <ac:spMkLst>
            <pc:docMk/>
            <pc:sldMk cId="2242658279" sldId="1139"/>
            <ac:spMk id="3" creationId="{CEB092AE-4346-408D-924E-7611A124346B}"/>
          </ac:spMkLst>
        </pc:spChg>
      </pc:sldChg>
      <pc:sldChg chg="add del ord">
        <pc:chgData name="oluwatosin oluwadare" userId="666f35bd2f0c5b0b" providerId="LiveId" clId="{E36C84C5-88D0-8347-A9E8-23F7A278885B}" dt="2024-03-14T23:30:44.697" v="77" actId="2696"/>
        <pc:sldMkLst>
          <pc:docMk/>
          <pc:sldMk cId="2544558111" sldId="1139"/>
        </pc:sldMkLst>
      </pc:sldChg>
      <pc:sldChg chg="modSp add del mod ord">
        <pc:chgData name="oluwatosin oluwadare" userId="666f35bd2f0c5b0b" providerId="LiveId" clId="{E36C84C5-88D0-8347-A9E8-23F7A278885B}" dt="2024-03-14T23:32:49.845" v="82" actId="2696"/>
        <pc:sldMkLst>
          <pc:docMk/>
          <pc:sldMk cId="2729825987" sldId="1140"/>
        </pc:sldMkLst>
        <pc:cxnChg chg="mod">
          <ac:chgData name="oluwatosin oluwadare" userId="666f35bd2f0c5b0b" providerId="LiveId" clId="{E36C84C5-88D0-8347-A9E8-23F7A278885B}" dt="2024-03-14T23:30:52.672" v="79" actId="1076"/>
          <ac:cxnSpMkLst>
            <pc:docMk/>
            <pc:sldMk cId="2729825987" sldId="1140"/>
            <ac:cxnSpMk id="5" creationId="{261349B6-63C2-5528-76FC-1224B7DDA5D6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/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3724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"/>
    <dgm:cxn modelId="{44BE5D73-62A2-46B1-BFF0-E4DC8F94C07B}" type="presOf" srcId="{E39DEBCA-62AC-4488-9360-ABD8E2B87D3D}" destId="{72339900-88AC-4E19-AACF-B2858AE535C5}" srcOrd="0" destOrd="0" presId="urn:microsoft.com/office/officeart/2018/5/layout/IconCircleLabelList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"/>
    <dgm:cxn modelId="{B7565049-6FD6-1640-871F-3C56AB407040}" type="presParOf" srcId="{97A1FE48-D98D-45B3-9450-ECFD96956776}" destId="{2F750363-0F17-47B3-9504-A4C5DFA30F49}" srcOrd="0" destOrd="0" presId="urn:microsoft.com/office/officeart/2018/5/layout/IconCircleLabelList"/>
    <dgm:cxn modelId="{97A8C31E-470E-3644-B17D-11696F97EFD0}" type="presParOf" srcId="{97A1FE48-D98D-45B3-9450-ECFD96956776}" destId="{BF49EA39-AF6E-4969-BF28-3612811F2D5C}" srcOrd="1" destOrd="0" presId="urn:microsoft.com/office/officeart/2018/5/layout/IconCircleLabelList"/>
    <dgm:cxn modelId="{4012ABBD-32DA-CB46-8BCC-8BD1CF100B30}" type="presParOf" srcId="{97A1FE48-D98D-45B3-9450-ECFD96956776}" destId="{4CEC601E-2D75-4F46-92B3-5D337C37FF23}" srcOrd="2" destOrd="0" presId="urn:microsoft.com/office/officeart/2018/5/layout/IconCircleLabelList"/>
    <dgm:cxn modelId="{0995A0F6-9F88-7C40-8A43-57F0007873CA}" type="presParOf" srcId="{97A1FE48-D98D-45B3-9450-ECFD96956776}" destId="{82BE3921-C2E2-4E85-94B2-92AE682D2401}" srcOrd="3" destOrd="0" presId="urn:microsoft.com/office/officeart/2018/5/layout/IconCircleLabelList"/>
    <dgm:cxn modelId="{34AE366A-6859-BF46-9BA0-372778248BE8}" type="presParOf" srcId="{72339900-88AC-4E19-AACF-B2858AE535C5}" destId="{76C938CC-835B-4C70-8877-161BC8EFA46C}" srcOrd="1" destOrd="0" presId="urn:microsoft.com/office/officeart/2018/5/layout/IconCircleLabelList"/>
    <dgm:cxn modelId="{55AB2870-658E-4942-B736-A08A926E2FEA}" type="presParOf" srcId="{72339900-88AC-4E19-AACF-B2858AE535C5}" destId="{C70EB42F-EDB8-477B-8619-4AC5DFFAA7A1}" srcOrd="2" destOrd="0" presId="urn:microsoft.com/office/officeart/2018/5/layout/IconCircleLabelList"/>
    <dgm:cxn modelId="{F4145D91-8631-8642-B092-8C88707B2032}" type="presParOf" srcId="{C70EB42F-EDB8-477B-8619-4AC5DFFAA7A1}" destId="{5B5CFCD8-B10E-4D4A-9442-1A33636D862B}" srcOrd="0" destOrd="0" presId="urn:microsoft.com/office/officeart/2018/5/layout/IconCircleLabelList"/>
    <dgm:cxn modelId="{13AA3B8A-55CB-954B-9FD4-27321EAD00F0}" type="presParOf" srcId="{C70EB42F-EDB8-477B-8619-4AC5DFFAA7A1}" destId="{32A49BA8-468B-4222-A72F-98624B81F5F5}" srcOrd="1" destOrd="0" presId="urn:microsoft.com/office/officeart/2018/5/layout/IconCircleLabelList"/>
    <dgm:cxn modelId="{928645C6-4A7F-A541-B44B-E857F0BCF460}" type="presParOf" srcId="{C70EB42F-EDB8-477B-8619-4AC5DFFAA7A1}" destId="{6BC11BF0-CD4D-4DA9-89E7-56A272DFC79D}" srcOrd="2" destOrd="0" presId="urn:microsoft.com/office/officeart/2018/5/layout/IconCircleLabelList"/>
    <dgm:cxn modelId="{19F7CE77-CF36-6A43-AA2A-76325B17B802}" type="presParOf" srcId="{C70EB42F-EDB8-477B-8619-4AC5DFFAA7A1}" destId="{148FCF9C-CD5A-4F6B-A543-35BB304352E1}" srcOrd="3" destOrd="0" presId="urn:microsoft.com/office/officeart/2018/5/layout/IconCircleLabelList"/>
    <dgm:cxn modelId="{8A979D7C-F812-1742-9969-D46A3F079C53}" type="presParOf" srcId="{72339900-88AC-4E19-AACF-B2858AE535C5}" destId="{774FACA1-E8BD-4E41-BB0C-61AA7FC5F776}" srcOrd="3" destOrd="0" presId="urn:microsoft.com/office/officeart/2018/5/layout/IconCircleLabelList"/>
    <dgm:cxn modelId="{916AC32D-91CC-484E-BA43-7DFC54417EF5}" type="presParOf" srcId="{72339900-88AC-4E19-AACF-B2858AE535C5}" destId="{F03911BD-1B1B-4371-8529-E1EFED4CF139}" srcOrd="4" destOrd="0" presId="urn:microsoft.com/office/officeart/2018/5/layout/IconCircleLabelList"/>
    <dgm:cxn modelId="{103D80B2-B8F2-3B42-9B1B-284A396C834D}" type="presParOf" srcId="{F03911BD-1B1B-4371-8529-E1EFED4CF139}" destId="{C675881D-D6D8-49D2-9712-FD7969EEF5A5}" srcOrd="0" destOrd="0" presId="urn:microsoft.com/office/officeart/2018/5/layout/IconCircleLabelList"/>
    <dgm:cxn modelId="{33662DBE-EEB9-CF41-A46E-D80389C15066}" type="presParOf" srcId="{F03911BD-1B1B-4371-8529-E1EFED4CF139}" destId="{971E59DA-80D5-4FF7-8DE8-6485DCD8D23C}" srcOrd="1" destOrd="0" presId="urn:microsoft.com/office/officeart/2018/5/layout/IconCircleLabelList"/>
    <dgm:cxn modelId="{067D022E-22DC-2245-89D0-938311A5B016}" type="presParOf" srcId="{F03911BD-1B1B-4371-8529-E1EFED4CF139}" destId="{DF828104-B6DB-4FF4-8ECE-B534AEB9896F}" srcOrd="2" destOrd="0" presId="urn:microsoft.com/office/officeart/2018/5/layout/IconCircleLabelList"/>
    <dgm:cxn modelId="{27EAD635-A330-3C41-9313-22D9F64C9BD7}" type="presParOf" srcId="{F03911BD-1B1B-4371-8529-E1EFED4CF139}" destId="{D65411C7-4BE4-4D61-B9E0-6EFFB6552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77166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2024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4E53-0915-49A1-8385-D17BA4FBAD4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B2673-769D-41A9-98A7-1FCE653E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83472"/>
            <a:ext cx="22098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ra.uccs.edu/program-over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uccs.edu/~ooluwada/courses/dataanalytics/Project/Term_Project_Proposal_Ques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ve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drr.io/github/moderndive/moderndive/man/eval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031" y="374085"/>
            <a:ext cx="8684261" cy="1441881"/>
          </a:xfrm>
          <a:prstGeom prst="rect">
            <a:avLst/>
          </a:prstGeom>
        </p:spPr>
        <p:txBody>
          <a:bodyPr vert="horz" lIns="0" tIns="13335" rIns="0" bIns="0" rtlCol="0">
            <a:noAutofit/>
          </a:bodyPr>
          <a:lstStyle/>
          <a:p>
            <a:pPr marL="283845" marR="5080" indent="-271780" algn="ctr">
              <a:spcBef>
                <a:spcPts val="105"/>
              </a:spcBef>
            </a:pPr>
            <a:r>
              <a:rPr lang="en-US" sz="5400" b="1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Statistics for Data Analytics </a:t>
            </a:r>
            <a:endParaRPr lang="en-US" sz="5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637453"/>
            <a:ext cx="9144001" cy="1296747"/>
            <a:chOff x="0" y="5561570"/>
            <a:chExt cx="9144001" cy="1296747"/>
          </a:xfrm>
        </p:grpSpPr>
        <p:sp>
          <p:nvSpPr>
            <p:cNvPr id="4" name="object 4"/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5561570"/>
              <a:ext cx="9144000" cy="1196418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8700" y="5714339"/>
            <a:ext cx="74460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Lecture  9: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 Bootstrapping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Confidence Interval</a:t>
            </a:r>
            <a:endParaRPr lang="en-US" sz="3200" spc="-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A964D970-0D16-4CAD-9534-00746358B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790094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77BE-F820-034B-9DAA-7C95576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229786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ED27DC26-5F4B-6D40-8906-B0AEE511EAF3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22,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4546-D59E-AC76-B027-88C30472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Confidence Interval – Section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92AE-4346-408D-924E-7611A124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Re-Sampling (8.1 – 8.2)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Understanding confidence intervals (8.3)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Constructing confidence intervals with infer package (8.4)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 confidence intervals (8.5)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Comparing bootstrap and sampling distributions (8.7.1)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5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3EA7-9425-D987-FD82-49AD0744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Confidence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5B10-F499-BDD2-7308-9C9AD277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</a:rPr>
              <a:t>The mean age of 48 is a point estimate of the population mean. </a:t>
            </a:r>
          </a:p>
          <a:p>
            <a:r>
              <a:rPr lang="en-US" b="0" i="0" dirty="0">
                <a:solidFill>
                  <a:srgbClr val="00B050"/>
                </a:solidFill>
                <a:effectLst/>
              </a:rPr>
              <a:t>A point estimate by itself is of limited usefulness because it does not reveal the uncertainty associated with the estimate; you do not have a good sense of how far away this age 48 sample mean might be from the population mean</a:t>
            </a:r>
            <a:r>
              <a:rPr lang="en-US" b="0" i="0" dirty="0">
                <a:solidFill>
                  <a:srgbClr val="111111"/>
                </a:solidFill>
                <a:effectLst/>
              </a:rPr>
              <a:t>. 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</a:rPr>
              <a:t>What's missing is the degree of uncertainty in this single sample</a:t>
            </a:r>
            <a:r>
              <a:rPr lang="en-US" b="0" i="0" dirty="0">
                <a:solidFill>
                  <a:srgbClr val="111111"/>
                </a:solidFill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7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0B46-734D-6EFE-97A1-D52000A3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FB47-7712-1114-21B2-C936368E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</a:rPr>
              <a:t>Confidence intervals provide more information than point estimates. </a:t>
            </a:r>
          </a:p>
          <a:p>
            <a:pPr marL="0" indent="0">
              <a:buNone/>
            </a:pPr>
            <a:endParaRPr lang="en-US" b="0" i="0" dirty="0">
              <a:solidFill>
                <a:srgbClr val="111111"/>
              </a:solidFill>
              <a:effectLst/>
            </a:endParaRPr>
          </a:p>
          <a:p>
            <a:r>
              <a:rPr lang="en-US" b="0" i="0" dirty="0">
                <a:solidFill>
                  <a:srgbClr val="111111"/>
                </a:solidFill>
                <a:effectLst/>
              </a:rPr>
              <a:t>By establishing a 95% confidence interval using the sample's mean and </a:t>
            </a:r>
            <a:r>
              <a:rPr lang="en-US" b="0" i="0" u="sng" dirty="0">
                <a:solidFill>
                  <a:srgbClr val="2C40D0"/>
                </a:solidFill>
                <a:effectLst/>
              </a:rPr>
              <a:t>standard deviation</a:t>
            </a:r>
            <a:r>
              <a:rPr lang="en-US" b="0" i="0" dirty="0">
                <a:solidFill>
                  <a:srgbClr val="111111"/>
                </a:solidFill>
                <a:effectLst/>
              </a:rPr>
              <a:t>, and</a:t>
            </a:r>
          </a:p>
          <a:p>
            <a:pPr marL="0" indent="0">
              <a:buNone/>
            </a:pPr>
            <a:endParaRPr lang="en-US" b="0" i="0" dirty="0">
              <a:solidFill>
                <a:srgbClr val="111111"/>
              </a:solidFill>
              <a:effectLst/>
            </a:endParaRPr>
          </a:p>
          <a:p>
            <a:r>
              <a:rPr lang="en-US" dirty="0">
                <a:solidFill>
                  <a:srgbClr val="111111"/>
                </a:solidFill>
              </a:rPr>
              <a:t>A</a:t>
            </a:r>
            <a:r>
              <a:rPr lang="en-US" b="0" i="0" dirty="0">
                <a:solidFill>
                  <a:srgbClr val="111111"/>
                </a:solidFill>
                <a:effectLst/>
              </a:rPr>
              <a:t>ssuming a </a:t>
            </a:r>
            <a:r>
              <a:rPr lang="en-US" b="0" i="0" u="sng" dirty="0">
                <a:solidFill>
                  <a:srgbClr val="2C40D0"/>
                </a:solidFill>
                <a:effectLst/>
              </a:rPr>
              <a:t>normal distribution</a:t>
            </a:r>
            <a:r>
              <a:rPr lang="en-US" b="0" i="0" dirty="0">
                <a:solidFill>
                  <a:srgbClr val="111111"/>
                </a:solidFill>
                <a:effectLst/>
              </a:rPr>
              <a:t> as represented by the bell curve, the researchers arrive at an upper and lower bound that contains the true mean 95% of the time.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This is explained further in the lecture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20CC-4598-4445-59F1-5FE502CF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E645-602D-D462-2D63-510F0590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Hence, for this question:</a:t>
            </a:r>
          </a:p>
          <a:p>
            <a:pPr lvl="1"/>
            <a: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Assume the interval is between ages </a:t>
            </a:r>
            <a:r>
              <a:rPr lang="en-US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 and 50</a:t>
            </a:r>
            <a: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If the researchers take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random samples</a:t>
            </a:r>
            <a: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the population of University Professors as a whole, the mean should fall between 40 and  50 of those samples.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6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DDF4-7819-A9DE-460D-BCBD5E49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6891-880E-80CD-EF7B-B4BDF170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0" i="0" dirty="0">
                <a:solidFill>
                  <a:srgbClr val="111111"/>
                </a:solidFill>
                <a:effectLst/>
              </a:rPr>
              <a:t>If the researchers want even greater confidence, they can expand the interval to 99% confidence.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111111"/>
                </a:solidFill>
                <a:effectLst/>
              </a:rPr>
              <a:t> </a:t>
            </a: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</a:rPr>
              <a:t>Doing so invariably creates a broader range, as it makes room for a greater number of sample means. </a:t>
            </a:r>
            <a:endParaRPr lang="en-US" dirty="0">
              <a:solidFill>
                <a:srgbClr val="111111"/>
              </a:solidFill>
            </a:endParaRPr>
          </a:p>
          <a:p>
            <a:pPr marL="0" indent="0" algn="just">
              <a:buNone/>
            </a:pPr>
            <a:endParaRPr lang="en-US" b="0" i="0" dirty="0">
              <a:solidFill>
                <a:srgbClr val="111111"/>
              </a:solidFill>
              <a:effectLst/>
            </a:endParaRP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</a:rPr>
              <a:t>If they establish the 99% confidence interval as being between </a:t>
            </a:r>
            <a:r>
              <a:rPr lang="en-US" b="0" i="0" u="sng" dirty="0">
                <a:solidFill>
                  <a:srgbClr val="111111"/>
                </a:solidFill>
                <a:effectLst/>
              </a:rPr>
              <a:t>ages 38 and 53</a:t>
            </a:r>
            <a:r>
              <a:rPr lang="en-US" b="0" i="0" dirty="0">
                <a:solidFill>
                  <a:srgbClr val="111111"/>
                </a:solidFill>
                <a:effectLst/>
              </a:rPr>
              <a:t>, they can expect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99 of 100 samples </a:t>
            </a:r>
            <a:r>
              <a:rPr lang="en-US" b="0" i="0" dirty="0">
                <a:solidFill>
                  <a:srgbClr val="111111"/>
                </a:solidFill>
                <a:effectLst/>
              </a:rPr>
              <a:t>evaluated to contain a mean value between these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1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51AF-C1D2-E65A-348D-D32350A7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 Distribution</a:t>
            </a:r>
          </a:p>
        </p:txBody>
      </p:sp>
      <p:pic>
        <p:nvPicPr>
          <p:cNvPr id="2052" name="Picture 4" descr="Three normal distributions.">
            <a:extLst>
              <a:ext uri="{FF2B5EF4-FFF2-40B4-BE49-F238E27FC236}">
                <a16:creationId xmlns:a16="http://schemas.microsoft.com/office/drawing/2014/main" id="{0B663EF1-622C-0CE0-D76D-C1058AF3DB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92043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5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FD9DB-65E0-BE5A-F17F-ED5D7C9D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62400"/>
            <a:ext cx="7772400" cy="1863503"/>
          </a:xfrm>
          <a:prstGeom prst="rect">
            <a:avLst/>
          </a:prstGeom>
        </p:spPr>
      </p:pic>
      <p:pic>
        <p:nvPicPr>
          <p:cNvPr id="3074" name="Picture 2" descr="The Standard Normal Distribution and Z Scores | BUSPH Learning Modules">
            <a:extLst>
              <a:ext uri="{FF2B5EF4-FFF2-40B4-BE49-F238E27FC236}">
                <a16:creationId xmlns:a16="http://schemas.microsoft.com/office/drawing/2014/main" id="{453FE7AA-1DC3-5F2E-1630-6089CC8C1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1"/>
            <a:ext cx="5791200" cy="39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6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667C-85BF-BCB0-DCBB-B8755B42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Percentile Method 95% Confidence Interval</a:t>
            </a:r>
          </a:p>
        </p:txBody>
      </p:sp>
      <p:pic>
        <p:nvPicPr>
          <p:cNvPr id="4098" name="Picture 2" descr="Percentile method 95% confidence interval. Interval endpoints marked by vertical lines.">
            <a:extLst>
              <a:ext uri="{FF2B5EF4-FFF2-40B4-BE49-F238E27FC236}">
                <a16:creationId xmlns:a16="http://schemas.microsoft.com/office/drawing/2014/main" id="{7249911B-592D-CE57-D233-25769BB84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7156"/>
            <a:ext cx="64008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97BFC-EBA6-1BEB-1FB5-F97AC44CCD3C}"/>
              </a:ext>
            </a:extLst>
          </p:cNvPr>
          <p:cNvSpPr txBox="1"/>
          <p:nvPr/>
        </p:nvSpPr>
        <p:spPr>
          <a:xfrm>
            <a:off x="457200" y="4795956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About 95% of the </a:t>
            </a:r>
            <a:r>
              <a:rPr lang="en-US" dirty="0" err="1"/>
              <a:t>mean_year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variable values in </a:t>
            </a:r>
            <a:r>
              <a:rPr lang="en-US" dirty="0" err="1"/>
              <a:t>virtual_resampled_means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fall between 1991.059 and 1999.283, with 2.5% to the left of the leftmost line and 2.5% to the right of the rightmost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7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2E80-3F58-D43D-A9CA-704C6073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Standard Error Method for Confidence Interval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B5E0A-39B1-1262-5A32-E920841D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210771"/>
            <a:ext cx="7772400" cy="973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7A8F6-F2C3-65B8-9961-6141EA1B7CD7}"/>
              </a:ext>
            </a:extLst>
          </p:cNvPr>
          <p:cNvSpPr txBox="1"/>
          <p:nvPr/>
        </p:nvSpPr>
        <p:spPr>
          <a:xfrm>
            <a:off x="812800" y="1828800"/>
            <a:ext cx="810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sing our 95% rule of thumb about normal distributions, we can use the following formula to determine the lower and upper endpoints of a 95% confidence interval for </a:t>
            </a:r>
            <a:r>
              <a:rPr lang="el-GR" b="0" i="0" dirty="0">
                <a:solidFill>
                  <a:srgbClr val="333333"/>
                </a:solidFill>
                <a:effectLst/>
                <a:latin typeface="MJXc-TeX-math-I"/>
              </a:rPr>
              <a:t>μ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.</a:t>
            </a:r>
            <a:endParaRPr lang="en-US" dirty="0"/>
          </a:p>
        </p:txBody>
      </p:sp>
      <p:pic>
        <p:nvPicPr>
          <p:cNvPr id="7" name="Picture 2" descr="The Standard Normal Distribution and Z Scores | BUSPH Learning Modules">
            <a:extLst>
              <a:ext uri="{FF2B5EF4-FFF2-40B4-BE49-F238E27FC236}">
                <a16:creationId xmlns:a16="http://schemas.microsoft.com/office/drawing/2014/main" id="{8C03FFAF-F7A2-366C-1010-D56CD5105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0971"/>
            <a:ext cx="32893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EBB537-C9B4-1688-99E2-EFA894F6BA9E}"/>
              </a:ext>
            </a:extLst>
          </p:cNvPr>
          <p:cNvSpPr/>
          <p:nvPr/>
        </p:nvSpPr>
        <p:spPr>
          <a:xfrm>
            <a:off x="12954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DCF556-1A74-D72C-D31B-CBFDD9784661}"/>
              </a:ext>
            </a:extLst>
          </p:cNvPr>
          <p:cNvSpPr/>
          <p:nvPr/>
        </p:nvSpPr>
        <p:spPr>
          <a:xfrm>
            <a:off x="28956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F5A1-6823-A7E9-243E-7833ACBF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pic>
        <p:nvPicPr>
          <p:cNvPr id="1026" name="Picture 2" descr="Confidence interval Tutorial • Simply explained - DATAtab">
            <a:extLst>
              <a:ext uri="{FF2B5EF4-FFF2-40B4-BE49-F238E27FC236}">
                <a16:creationId xmlns:a16="http://schemas.microsoft.com/office/drawing/2014/main" id="{D72C8F81-861D-7B12-FDB8-B1A90438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46391"/>
            <a:ext cx="4038600" cy="14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296E-FEE0-9838-E218-4A4EFD716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b="0" i="0" dirty="0">
                <a:effectLst/>
              </a:rPr>
              <a:t>A confidence interval is </a:t>
            </a:r>
            <a:r>
              <a:rPr lang="en-US" sz="2600" b="1" i="0" dirty="0">
                <a:effectLst/>
              </a:rPr>
              <a:t>the mean of your estimate plus and minus the variation in that estimate</a:t>
            </a:r>
            <a:r>
              <a:rPr lang="en-US" sz="2600" b="0" i="0" dirty="0">
                <a:effectLst/>
              </a:rPr>
              <a:t>. </a:t>
            </a:r>
          </a:p>
          <a:p>
            <a:pPr algn="just"/>
            <a:r>
              <a:rPr lang="en-US" sz="2600" b="0" i="0" dirty="0">
                <a:effectLst/>
              </a:rPr>
              <a:t>This is the range of values you expect your estimate to fall between if you redo your test, within a certain level of confidence.</a:t>
            </a:r>
            <a:endParaRPr 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025ABD-ADB9-0FFA-6659-2689FC867A08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Examined in detail in Lecture 9</a:t>
            </a:r>
          </a:p>
        </p:txBody>
      </p:sp>
    </p:spTree>
    <p:extLst>
      <p:ext uri="{BB962C8B-B14F-4D97-AF65-F5344CB8AC3E}">
        <p14:creationId xmlns:p14="http://schemas.microsoft.com/office/powerpoint/2010/main" val="308363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8293-F54A-C862-52A5-30F987E1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Program  Overview Details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E7B50-8926-2A53-F6A3-DBF6E677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1600201"/>
            <a:ext cx="7686262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96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F5A1-6823-A7E9-243E-7833ACBF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pic>
        <p:nvPicPr>
          <p:cNvPr id="1026" name="Picture 2" descr="Confidence interval Tutorial • Simply explained - DATAtab">
            <a:extLst>
              <a:ext uri="{FF2B5EF4-FFF2-40B4-BE49-F238E27FC236}">
                <a16:creationId xmlns:a16="http://schemas.microsoft.com/office/drawing/2014/main" id="{D72C8F81-861D-7B12-FDB8-B1A90438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46391"/>
            <a:ext cx="4038600" cy="14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296E-FEE0-9838-E218-4A4EFD716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b="0" i="0" dirty="0">
                <a:effectLst/>
              </a:rPr>
              <a:t>A confidence interval is </a:t>
            </a:r>
            <a:r>
              <a:rPr lang="en-US" sz="2600" b="1" i="0" dirty="0">
                <a:effectLst/>
              </a:rPr>
              <a:t>the mean of your estimate plus and minus the variation in that estimate</a:t>
            </a:r>
            <a:r>
              <a:rPr lang="en-US" sz="2600" b="0" i="0" dirty="0">
                <a:effectLst/>
              </a:rPr>
              <a:t>. </a:t>
            </a:r>
          </a:p>
          <a:p>
            <a:pPr algn="just"/>
            <a:r>
              <a:rPr lang="en-US" sz="2600" b="0" i="0" dirty="0">
                <a:effectLst/>
              </a:rPr>
              <a:t>This is the range of values you expect your estimate to fall between if you redo your test, within a certain level of confidence.</a:t>
            </a:r>
            <a:endParaRPr 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025ABD-ADB9-0FFA-6659-2689FC867A08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Examined in detail in Lecture 9</a:t>
            </a:r>
          </a:p>
        </p:txBody>
      </p:sp>
    </p:spTree>
    <p:extLst>
      <p:ext uri="{BB962C8B-B14F-4D97-AF65-F5344CB8AC3E}">
        <p14:creationId xmlns:p14="http://schemas.microsoft.com/office/powerpoint/2010/main" val="425435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03DAD9-1113-7D36-0181-A0A30FAA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6172200" cy="4497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428A60-4291-E5C6-ED4F-7B3028253F0A}"/>
              </a:ext>
            </a:extLst>
          </p:cNvPr>
          <p:cNvSpPr txBox="1"/>
          <p:nvPr/>
        </p:nvSpPr>
        <p:spPr>
          <a:xfrm>
            <a:off x="381000" y="5029200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However, we can only use the </a:t>
            </a:r>
            <a:r>
              <a:rPr lang="en-US" b="0" i="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standard error rule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when the bootstrap distribution is roughly normally shaped.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FD4E-A96F-ED3E-C9CB-25DA5C2B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6669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 Class Reading and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C5CF-7C75-FCD1-CAB8-032C229A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Today’s reading is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Chapter 8: </a:t>
            </a:r>
            <a:r>
              <a:rPr lang="en-US" sz="2800" b="1" i="0" dirty="0">
                <a:effectLst/>
                <a:latin typeface="+mj-lt"/>
              </a:rPr>
              <a:t>Bootstrapping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i="0" dirty="0">
                <a:effectLst/>
                <a:latin typeface="+mj-lt"/>
              </a:rPr>
              <a:t>Confidence Interval</a:t>
            </a:r>
          </a:p>
          <a:p>
            <a:pPr marL="0" indent="0">
              <a:buNone/>
            </a:pPr>
            <a:endParaRPr lang="en-US" b="1" i="0" dirty="0">
              <a:effectLst/>
            </a:endParaRPr>
          </a:p>
          <a:p>
            <a:r>
              <a:rPr lang="en-US" b="1" dirty="0">
                <a:solidFill>
                  <a:srgbClr val="333333"/>
                </a:solidFill>
              </a:rPr>
              <a:t>S</a:t>
            </a:r>
            <a:r>
              <a:rPr lang="en-US" b="1" i="0" dirty="0">
                <a:solidFill>
                  <a:srgbClr val="333333"/>
                </a:solidFill>
                <a:effectLst/>
              </a:rPr>
              <a:t>ections </a:t>
            </a:r>
            <a:r>
              <a:rPr lang="en-US" b="1" dirty="0">
                <a:solidFill>
                  <a:srgbClr val="333333"/>
                </a:solidFill>
              </a:rPr>
              <a:t>8.1 – 8.5 and 8.7.1</a:t>
            </a:r>
          </a:p>
          <a:p>
            <a:endParaRPr lang="en-US" b="1" dirty="0">
              <a:solidFill>
                <a:srgbClr val="333333"/>
              </a:solidFill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Assigned time: 30 mins. 10:30 </a:t>
            </a:r>
            <a:r>
              <a:rPr lang="en-US" dirty="0">
                <a:solidFill>
                  <a:srgbClr val="333333"/>
                </a:solidFill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</a:rPr>
              <a:t>m – 11:00 </a:t>
            </a:r>
            <a:r>
              <a:rPr lang="en-US" dirty="0">
                <a:solidFill>
                  <a:srgbClr val="333333"/>
                </a:solidFill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</a:rPr>
              <a:t>m 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r>
              <a:rPr lang="en-US" dirty="0">
                <a:solidFill>
                  <a:srgbClr val="333333"/>
                </a:solidFill>
              </a:rPr>
              <a:t>Review Points for discussion (11:00am - 11:15 pm)</a:t>
            </a:r>
          </a:p>
        </p:txBody>
      </p:sp>
    </p:spTree>
    <p:extLst>
      <p:ext uri="{BB962C8B-B14F-4D97-AF65-F5344CB8AC3E}">
        <p14:creationId xmlns:p14="http://schemas.microsoft.com/office/powerpoint/2010/main" val="387231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5B00-CF5F-E74C-F772-E54A3D8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Misconception about 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AE78-F531-6AF5-9531-0D09DF844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i="0" dirty="0">
                <a:solidFill>
                  <a:srgbClr val="FF0000"/>
                </a:solidFill>
                <a:effectLst/>
                <a:latin typeface="SourceSansPro"/>
              </a:rPr>
              <a:t>The biggest misconception </a:t>
            </a:r>
            <a:r>
              <a:rPr lang="en-US" b="1" i="0" dirty="0">
                <a:effectLst/>
                <a:latin typeface="SourceSansPro"/>
              </a:rPr>
              <a:t>regarding confidence intervals is that they represent the percentage of data from a given sample that falls between the upper and lower bounds.</a:t>
            </a: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 In other words,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SansPro"/>
              </a:rPr>
              <a:t>it would be incorrect 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to assume that a 99% confidence interval means that 99% of the data in a random sample falls between these bounds. 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111111"/>
              </a:solidFill>
              <a:effectLst/>
              <a:latin typeface="SourceSansPro"/>
            </a:endParaRP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What it actually means </a:t>
            </a:r>
            <a:r>
              <a:rPr lang="en-US" b="1" i="0" dirty="0">
                <a:solidFill>
                  <a:srgbClr val="111111"/>
                </a:solidFill>
                <a:effectLst/>
                <a:latin typeface="SourceSansPro"/>
              </a:rPr>
              <a:t>is that one can be 99% certain that the range will contain the population mean.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535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E1DB-1F26-3872-84D2-790ADC34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In-Class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85D8-0CB6-C65B-8856-D1DE9EECA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own words, describe/compare </a:t>
            </a:r>
            <a:r>
              <a:rPr lang="en-US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sampling and bootstrap distributions?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If both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 distributions are used </a:t>
            </a:r>
            <a:r>
              <a:rPr lang="en-US">
                <a:solidFill>
                  <a:srgbClr val="333333"/>
                </a:solidFill>
                <a:latin typeface="Helvetica Neue" panose="02000503000000020004" pitchFamily="2" charset="0"/>
              </a:rPr>
              <a:t>for a 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data will there be </a:t>
            </a:r>
            <a:r>
              <a:rPr lang="en-US" dirty="0"/>
              <a:t>"significant” 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difference in observation on how it impacts the confidence interval?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To confirm you point in the answer above, 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use any data of your choice and compare the two types of distribution. Visualize your data and explain.</a:t>
            </a:r>
            <a:endParaRPr lang="en-US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9F46-9D53-0A1F-9478-7B5F17C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Course Project Proposal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9DF3-1E80-A537-989A-DA8ECEC9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9"/>
            <a:ext cx="8686800" cy="3981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+mn-lt"/>
              </a:rPr>
              <a:t>Review the course project proposal question: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+mn-lt"/>
                <a:hlinkClick r:id="rId3"/>
              </a:rPr>
              <a:t>https://academics.uccs.edu/~ooluwada/courses/dataanalytics/Project/Term_Project_Proposal_Question.html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0" i="0" dirty="0">
              <a:effectLst/>
              <a:latin typeface="+mn-lt"/>
            </a:endParaRPr>
          </a:p>
          <a:p>
            <a:pPr>
              <a:buAutoNum type="arabicPeriod" startAt="4"/>
            </a:pPr>
            <a:endParaRPr lang="en-US" sz="1600" b="0" i="0" dirty="0">
              <a:effectLst/>
            </a:endParaRPr>
          </a:p>
          <a:p>
            <a:pPr marL="457200" indent="-457200">
              <a:buFont typeface="+mj-lt"/>
              <a:buAutoNum type="alphaLcParenR"/>
            </a:pPr>
            <a:endParaRPr lang="en-US" sz="1600" b="0" i="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D7C6-629D-CCD2-3A41-9CAB6FC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1" y="5807075"/>
            <a:ext cx="21336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March 22,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18E2-3846-E14E-512E-F0FBE2F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25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56152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314"/>
    </mc:Choice>
    <mc:Fallback xmlns="">
      <p:transition spd="slow" advTm="4223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59A-3596-38EA-3D6B-1F4E40A8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61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A813-9727-8AE7-5512-9E3D0D8F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64" y="1600201"/>
            <a:ext cx="4952536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Our Main Textbook for the course: </a:t>
            </a:r>
          </a:p>
          <a:p>
            <a:pPr lvl="1" algn="just"/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Ismay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Chester, and Albert Y. Kim. Statistical inference via data science: A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ModernDive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R and the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Chapman and Hall/CRC, 2019. 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an electronic copy from the UCCS Library. Or</a:t>
            </a:r>
          </a:p>
          <a:p>
            <a:pPr lvl="1" algn="just"/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open source copy of the textbook here: 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https://moderndive.com/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Data Mining Concepts and Techniques, Han et al, 2011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3ADD-B2A6-51D5-7A66-90277278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March 22,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F60F-0CBE-1196-AAD8-5F5361C9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3</a:t>
            </a:fld>
            <a:endParaRPr lang="en-US"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1BFEE-1438-7BE5-7656-8B17201BD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23754"/>
            <a:ext cx="171534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841B7-DCCE-5693-0C95-70FDF7727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5"/>
          <a:stretch/>
        </p:blipFill>
        <p:spPr>
          <a:xfrm>
            <a:off x="451022" y="3755400"/>
            <a:ext cx="1791080" cy="240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E7CB4-970E-F3E5-32B2-DC8ED40DF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755400"/>
            <a:ext cx="1715345" cy="24036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9803F4-E646-95E2-F828-8EC075B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22" y="1273251"/>
            <a:ext cx="1791080" cy="24036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4546-D59E-AC76-B027-88C30472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Confidence Interval – Section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92AE-4346-408D-924E-7611A124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Re-Sampling (8.1 – 8.2)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Understanding confidence intervals (8.3)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Constructing confidence intervals with infer package (8.4)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 confidence intervals (8.5)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Comparing bootstrap and sampling distributions (8.7.1)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A5B3-0A31-8CA0-F4B3-8D1E1A95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 Estimate vs. 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1033D-ABEA-488B-E006-28423BBA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As opposed to a </a:t>
            </a:r>
            <a:r>
              <a:rPr lang="en-US" b="1" i="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point estimate/sample statistic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that estimates the value of an unknown population parameter with a single value, a </a:t>
            </a:r>
            <a:r>
              <a:rPr lang="en-US" b="1" i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confidence interval</a:t>
            </a:r>
            <a:r>
              <a:rPr lang="en-US" b="1" i="0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gives what can be interpreted as a range of plausible values.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6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C44C-6DF2-4A9C-4CED-EE159CF0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B5DA-6FED-85DB-80C1-035AAC50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4419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i="0" dirty="0">
                <a:solidFill>
                  <a:srgbClr val="111111"/>
                </a:solidFill>
                <a:effectLst/>
              </a:rPr>
              <a:t>A confidence interval, in statistics, refers to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probability that a </a:t>
            </a:r>
            <a:r>
              <a:rPr lang="en-US" b="1" i="0" u="sng" dirty="0">
                <a:solidFill>
                  <a:srgbClr val="FF0000"/>
                </a:solidFill>
                <a:effectLst/>
              </a:rPr>
              <a:t>population</a:t>
            </a:r>
            <a:r>
              <a:rPr lang="en-US" b="1" i="0" dirty="0">
                <a:solidFill>
                  <a:srgbClr val="FF0000"/>
                </a:solidFill>
                <a:effectLst/>
              </a:rPr>
              <a:t> parameter will fall between a set of values for a certain proportion of times.</a:t>
            </a:r>
            <a:r>
              <a:rPr lang="en-US" b="0" i="0" dirty="0">
                <a:solidFill>
                  <a:srgbClr val="111111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111111"/>
              </a:solidFill>
              <a:effectLst/>
            </a:endParaRP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</a:rPr>
              <a:t>Analysts often use confidence intervals than contain either 90%, 95% or 99% of expected observations</a:t>
            </a:r>
          </a:p>
          <a:p>
            <a:pPr algn="just"/>
            <a:endParaRPr lang="en-US" b="0" i="0" dirty="0">
              <a:solidFill>
                <a:srgbClr val="111111"/>
              </a:solidFill>
              <a:effectLst/>
            </a:endParaRPr>
          </a:p>
          <a:p>
            <a:pPr algn="just"/>
            <a:r>
              <a:rPr lang="en-US" b="0" i="0" dirty="0">
                <a:solidFill>
                  <a:srgbClr val="111111"/>
                </a:solidFill>
                <a:effectLst/>
              </a:rPr>
              <a:t>Thus, if a point estimate is generated from a statistical model of 10.00 with a 95% confidence interval of 9.50 - 10.50, it can be inferred that there is a 95% probability that the true value falls within that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6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FC7C-4A2F-C304-C00C-C3C2E866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846A-A7AE-43B2-50D9-56DC0811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All other things being equal</a:t>
            </a:r>
            <a:r>
              <a:rPr lang="en-US" b="1" i="0" dirty="0">
                <a:solidFill>
                  <a:srgbClr val="333333"/>
                </a:solidFill>
                <a:effectLst/>
              </a:rPr>
              <a:t>, higher confidence levels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correspond to wider confidence intervals, and lower confidence levels correspond to narrower confidence intervals.</a:t>
            </a:r>
          </a:p>
          <a:p>
            <a:r>
              <a:rPr lang="en-US" b="0" i="0" u="sng" dirty="0">
                <a:solidFill>
                  <a:srgbClr val="2C40D0"/>
                </a:solidFill>
                <a:effectLst/>
              </a:rPr>
              <a:t>Statisticians</a:t>
            </a:r>
            <a:r>
              <a:rPr lang="en-US" b="0" i="0" dirty="0">
                <a:solidFill>
                  <a:srgbClr val="111111"/>
                </a:solidFill>
                <a:effectLst/>
              </a:rPr>
              <a:t> use confidence intervals to measure uncertainty in a sample variable. 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</a:rPr>
              <a:t>For example, a researcher selects different </a:t>
            </a:r>
            <a:r>
              <a:rPr lang="en-US" b="0" i="0" u="sng" dirty="0">
                <a:solidFill>
                  <a:srgbClr val="2C40D0"/>
                </a:solidFill>
                <a:effectLst/>
              </a:rPr>
              <a:t>samples</a:t>
            </a:r>
            <a:r>
              <a:rPr lang="en-US" b="0" i="0" dirty="0">
                <a:solidFill>
                  <a:srgbClr val="111111"/>
                </a:solidFill>
                <a:effectLst/>
              </a:rPr>
              <a:t> randomly from the same population and computes a confidence interval for each sample to see how it may represent the true value of the population variable.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3ED4-4300-3300-D1CE-3C80B510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E296-B3CB-A667-66D5-1DC16AA7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</a:rPr>
              <a:t>Suppose a group of researchers is studying the age of University professors.  </a:t>
            </a:r>
            <a:endParaRPr lang="en-US" b="0" i="0" dirty="0">
              <a:solidFill>
                <a:srgbClr val="00B050"/>
              </a:solidFill>
              <a:effectLst/>
            </a:endParaRPr>
          </a:p>
          <a:p>
            <a:r>
              <a:rPr lang="en-US" b="0" i="0" dirty="0">
                <a:solidFill>
                  <a:srgbClr val="111111"/>
                </a:solidFill>
                <a:effectLst/>
              </a:rPr>
              <a:t>The researchers take a </a:t>
            </a:r>
            <a:r>
              <a:rPr lang="en-US" b="0" i="0" dirty="0">
                <a:solidFill>
                  <a:srgbClr val="2C40D0"/>
                </a:solidFill>
                <a:effectLst/>
              </a:rPr>
              <a:t>random sample. </a:t>
            </a:r>
            <a:r>
              <a:rPr lang="en-US" b="0" i="0" u="sng" dirty="0">
                <a:solidFill>
                  <a:srgbClr val="111111"/>
                </a:solidFill>
                <a:effectLst/>
              </a:rPr>
              <a:t>T</a:t>
            </a:r>
            <a:r>
              <a:rPr lang="en-US" b="0" i="0" dirty="0">
                <a:solidFill>
                  <a:srgbClr val="111111"/>
                </a:solidFill>
                <a:effectLst/>
              </a:rPr>
              <a:t>o make it easier in context, assuming we are using the </a:t>
            </a:r>
            <a:r>
              <a:rPr lang="en-US" b="0" i="0" dirty="0">
                <a:effectLst/>
                <a:hlinkClick r:id="rId2"/>
              </a:rPr>
              <a:t>Teaching evaluations at the UT Austin</a:t>
            </a:r>
            <a:r>
              <a:rPr lang="en-US" dirty="0">
                <a:hlinkClick r:id="rId2"/>
              </a:rPr>
              <a:t> </a:t>
            </a:r>
            <a:r>
              <a:rPr lang="en-US" b="0" i="0" dirty="0">
                <a:effectLst/>
                <a:hlinkClick r:id="rId2"/>
              </a:rPr>
              <a:t>datasets </a:t>
            </a:r>
            <a:r>
              <a:rPr lang="en-US" b="0" i="0" dirty="0">
                <a:effectLst/>
              </a:rPr>
              <a:t>(</a:t>
            </a:r>
            <a:r>
              <a:rPr lang="en-US" b="0" i="0" dirty="0">
                <a:solidFill>
                  <a:srgbClr val="00B050"/>
                </a:solidFill>
                <a:effectLst/>
              </a:rPr>
              <a:t>evals</a:t>
            </a:r>
            <a:r>
              <a:rPr lang="en-US" b="0" i="0" dirty="0">
                <a:effectLst/>
              </a:rPr>
              <a:t>)  </a:t>
            </a:r>
            <a:r>
              <a:rPr lang="en-US" b="0" i="0" dirty="0">
                <a:solidFill>
                  <a:srgbClr val="111111"/>
                </a:solidFill>
                <a:effectLst/>
              </a:rPr>
              <a:t>from the population and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dirty="0">
                <a:solidFill>
                  <a:srgbClr val="111111"/>
                </a:solidFill>
              </a:rPr>
              <a:t>E</a:t>
            </a:r>
            <a:r>
              <a:rPr lang="en-US" b="0" i="0" dirty="0">
                <a:solidFill>
                  <a:srgbClr val="111111"/>
                </a:solidFill>
                <a:effectLst/>
              </a:rPr>
              <a:t>stablish a mean age of 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5AB0-811E-3359-F6D9-69A053E4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Constructing Confidence Interval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30574-8D8E-F872-6A1B-653070FC2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26150"/>
            <a:ext cx="8229600" cy="31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6188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9400</TotalTime>
  <Words>1197</Words>
  <Application>Microsoft Macintosh PowerPoint</Application>
  <PresentationFormat>On-screen Show (4:3)</PresentationFormat>
  <Paragraphs>107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Neue</vt:lpstr>
      <vt:lpstr>MJXc-TeX-math-I</vt:lpstr>
      <vt:lpstr>SourceSansPro</vt:lpstr>
      <vt:lpstr>uccs-powerpoint-template-2014-cobranded</vt:lpstr>
      <vt:lpstr>Introduction to Statistics for Data Analytics </vt:lpstr>
      <vt:lpstr>Program  Overview Details</vt:lpstr>
      <vt:lpstr>Credits</vt:lpstr>
      <vt:lpstr>Confidence Interval – Section 8</vt:lpstr>
      <vt:lpstr>Point Estimate vs. Confidence Interval</vt:lpstr>
      <vt:lpstr>Confidence Interval</vt:lpstr>
      <vt:lpstr>Confidence Interval</vt:lpstr>
      <vt:lpstr>Calculating Confidence Interval</vt:lpstr>
      <vt:lpstr>Constructing Confidence Interval</vt:lpstr>
      <vt:lpstr>Confidence Interval – Section 8</vt:lpstr>
      <vt:lpstr>Calculating Confidence Interval</vt:lpstr>
      <vt:lpstr>Confidence Interval</vt:lpstr>
      <vt:lpstr>Calculating Confidence Intervals</vt:lpstr>
      <vt:lpstr>Calculating Confidence Intervals</vt:lpstr>
      <vt:lpstr>Normal Distribution</vt:lpstr>
      <vt:lpstr>PowerPoint Presentation</vt:lpstr>
      <vt:lpstr>Percentile Method 95% Confidence Interval</vt:lpstr>
      <vt:lpstr>Standard Error Method for Confidence Interval</vt:lpstr>
      <vt:lpstr>Confidence Interval</vt:lpstr>
      <vt:lpstr>Confidence Interval</vt:lpstr>
      <vt:lpstr>PowerPoint Presentation</vt:lpstr>
      <vt:lpstr>In Class Reading and Discussion</vt:lpstr>
      <vt:lpstr>Common Misconception about Confidence Interval</vt:lpstr>
      <vt:lpstr>In-Class Exercise </vt:lpstr>
      <vt:lpstr>Course Project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Visualization with R - Part IV</dc:title>
  <dc:creator>adham Atyabi</dc:creator>
  <cp:lastModifiedBy>oluwatosin oluwadare</cp:lastModifiedBy>
  <cp:revision>147</cp:revision>
  <cp:lastPrinted>2023-02-27T20:27:44Z</cp:lastPrinted>
  <dcterms:created xsi:type="dcterms:W3CDTF">2020-03-22T19:04:16Z</dcterms:created>
  <dcterms:modified xsi:type="dcterms:W3CDTF">2024-03-22T23:44:45Z</dcterms:modified>
</cp:coreProperties>
</file>